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331" r:id="rId2"/>
    <p:sldId id="332" r:id="rId3"/>
    <p:sldId id="333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334" r:id="rId13"/>
    <p:sldId id="269" r:id="rId14"/>
    <p:sldId id="270" r:id="rId15"/>
    <p:sldId id="271" r:id="rId16"/>
    <p:sldId id="335" r:id="rId17"/>
    <p:sldId id="273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4" r:id="rId26"/>
    <p:sldId id="285" r:id="rId27"/>
    <p:sldId id="286" r:id="rId28"/>
    <p:sldId id="288" r:id="rId29"/>
    <p:sldId id="289" r:id="rId30"/>
    <p:sldId id="290" r:id="rId31"/>
    <p:sldId id="291" r:id="rId32"/>
    <p:sldId id="297" r:id="rId33"/>
    <p:sldId id="298" r:id="rId34"/>
    <p:sldId id="299" r:id="rId35"/>
    <p:sldId id="300" r:id="rId36"/>
    <p:sldId id="293" r:id="rId37"/>
    <p:sldId id="294" r:id="rId38"/>
    <p:sldId id="295" r:id="rId39"/>
    <p:sldId id="302" r:id="rId40"/>
    <p:sldId id="303" r:id="rId41"/>
    <p:sldId id="305" r:id="rId42"/>
    <p:sldId id="306" r:id="rId43"/>
    <p:sldId id="308" r:id="rId44"/>
    <p:sldId id="309" r:id="rId45"/>
    <p:sldId id="311" r:id="rId46"/>
    <p:sldId id="313" r:id="rId47"/>
    <p:sldId id="314" r:id="rId48"/>
    <p:sldId id="316" r:id="rId49"/>
    <p:sldId id="317" r:id="rId50"/>
    <p:sldId id="319" r:id="rId51"/>
    <p:sldId id="320" r:id="rId52"/>
    <p:sldId id="322" r:id="rId53"/>
    <p:sldId id="323" r:id="rId54"/>
    <p:sldId id="325" r:id="rId55"/>
    <p:sldId id="327" r:id="rId56"/>
    <p:sldId id="328" r:id="rId57"/>
    <p:sldId id="330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1293" y="2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A4BAA-7815-435A-A128-1FB3627D4CE3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9D56B-B71C-48E9-9BBE-76C18E3695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9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9D56B-B71C-48E9-9BBE-76C18E3695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75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71C193-D0E7-F760-E788-84AA0CCB997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11620"/>
            <a:ext cx="32019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[OFFICIAL] - Please treat this information as Official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57200"/>
            <a:ext cx="8229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O’Neills Foyle Cup 2025</a:t>
            </a:r>
            <a:br/>
            <a:r>
              <a:t>Official Group Reveal</a:t>
            </a:r>
          </a:p>
        </p:txBody>
      </p:sp>
      <p:pic>
        <p:nvPicPr>
          <p:cNvPr id="4" name="Picture 3" descr="downloa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499" y="1"/>
            <a:ext cx="4683001" cy="55967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7B664B-032A-680D-585A-C3E4922293C9}"/>
              </a:ext>
            </a:extLst>
          </p:cNvPr>
          <p:cNvSpPr txBox="1"/>
          <p:nvPr/>
        </p:nvSpPr>
        <p:spPr>
          <a:xfrm>
            <a:off x="3477423" y="5392238"/>
            <a:ext cx="4062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football match&#10;&#10;AI-generated content may be incorrect.">
            <a:extLst>
              <a:ext uri="{FF2B5EF4-FFF2-40B4-BE49-F238E27FC236}">
                <a16:creationId xmlns:a16="http://schemas.microsoft.com/office/drawing/2014/main" id="{F129688D-F071-C49C-5604-D6E71F4A9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57" y="1672056"/>
            <a:ext cx="7463281" cy="3507741"/>
          </a:xfrm>
          <a:prstGeom prst="rect">
            <a:avLst/>
          </a:prstGeom>
        </p:spPr>
      </p:pic>
      <p:pic>
        <p:nvPicPr>
          <p:cNvPr id="2" name="Picture 1" descr="download1.png">
            <a:extLst>
              <a:ext uri="{FF2B5EF4-FFF2-40B4-BE49-F238E27FC236}">
                <a16:creationId xmlns:a16="http://schemas.microsoft.com/office/drawing/2014/main" id="{AB93E61F-1D74-CA6A-2B92-C3B5C2AF9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10" y="257506"/>
            <a:ext cx="1947951" cy="232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27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295BF1-B115-AAA4-1465-2B3BBE59F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59" y="1404284"/>
            <a:ext cx="7463281" cy="3843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34A7B2-DE48-CFBE-8CE0-62732492F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87402"/>
            <a:ext cx="3636198" cy="2361861"/>
          </a:xfrm>
          <a:prstGeom prst="rect">
            <a:avLst/>
          </a:prstGeom>
        </p:spPr>
      </p:pic>
      <p:pic>
        <p:nvPicPr>
          <p:cNvPr id="2" name="Picture 1" descr="download1.png">
            <a:extLst>
              <a:ext uri="{FF2B5EF4-FFF2-40B4-BE49-F238E27FC236}">
                <a16:creationId xmlns:a16="http://schemas.microsoft.com/office/drawing/2014/main" id="{7C4998D0-937D-EC98-5C19-91703D243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377" y="558012"/>
            <a:ext cx="1568989" cy="187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26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2187" y="590156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Crusaders Jets</a:t>
            </a:r>
          </a:p>
          <a:p>
            <a:pPr>
              <a:defRPr sz="2000">
                <a:latin typeface="Arial"/>
              </a:defRPr>
            </a:pPr>
            <a:r>
              <a:t>EastEnd  Youth</a:t>
            </a:r>
          </a:p>
          <a:p>
            <a:pPr>
              <a:defRPr sz="2000">
                <a:latin typeface="Arial"/>
              </a:defRPr>
            </a:pPr>
            <a:r>
              <a:t>Bonagee Utd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Limavady   Youth  Colts</a:t>
            </a:r>
          </a:p>
          <a:p>
            <a:pPr>
              <a:defRPr sz="2000">
                <a:latin typeface="Arial"/>
              </a:defRPr>
            </a:pPr>
            <a:r>
              <a:t>Top of the Hill Celtic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7680" y="590156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B</a:t>
            </a:r>
          </a:p>
          <a:p>
            <a:pPr>
              <a:defRPr sz="2000">
                <a:latin typeface="Arial"/>
              </a:defRPr>
            </a:pPr>
            <a:r>
              <a:rPr dirty="0"/>
              <a:t>Moyola Park  FC</a:t>
            </a:r>
          </a:p>
          <a:p>
            <a:pPr>
              <a:defRPr sz="2000">
                <a:latin typeface="Arial"/>
              </a:defRPr>
            </a:pPr>
            <a:r>
              <a:rPr dirty="0"/>
              <a:t>Omagh Town  FC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Letterbarrow</a:t>
            </a:r>
            <a:r>
              <a:rPr dirty="0"/>
              <a:t> Celtic</a:t>
            </a:r>
          </a:p>
          <a:p>
            <a:pPr>
              <a:defRPr sz="2000">
                <a:latin typeface="Arial"/>
              </a:defRPr>
            </a:pPr>
            <a:r>
              <a:rPr dirty="0"/>
              <a:t>Newtowne  FC</a:t>
            </a:r>
          </a:p>
          <a:p>
            <a:pPr>
              <a:defRPr sz="2000">
                <a:latin typeface="Arial"/>
              </a:defRPr>
            </a:pPr>
            <a:r>
              <a:rPr dirty="0"/>
              <a:t>Foyle Harps</a:t>
            </a:r>
          </a:p>
          <a:p>
            <a:pPr>
              <a:defRPr sz="2000">
                <a:latin typeface="Arial"/>
              </a:defRPr>
            </a:pPr>
            <a:r>
              <a:rPr dirty="0"/>
              <a:t>Phoenix Athletic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Ballinmallard</a:t>
            </a:r>
            <a:r>
              <a:rPr dirty="0"/>
              <a:t> Youth</a:t>
            </a:r>
          </a:p>
          <a:p>
            <a:pPr>
              <a:defRPr sz="2000">
                <a:latin typeface="Arial"/>
              </a:defRPr>
            </a:pPr>
            <a:r>
              <a:rPr dirty="0"/>
              <a:t>Sion Swifts  FC</a:t>
            </a:r>
          </a:p>
          <a:p>
            <a:pPr>
              <a:defRPr sz="2000">
                <a:latin typeface="Arial"/>
              </a:defRPr>
            </a:pPr>
            <a:r>
              <a:rPr dirty="0"/>
              <a:t>Letterkenny Rovers</a:t>
            </a:r>
          </a:p>
          <a:p>
            <a:pPr>
              <a:defRPr sz="2000">
                <a:latin typeface="Arial"/>
              </a:defRPr>
            </a:pPr>
            <a:r>
              <a:rPr dirty="0"/>
              <a:t>Strathroy  Harps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Another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Limavady  Youths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97680" y="3508353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D</a:t>
            </a:r>
          </a:p>
          <a:p>
            <a:pPr>
              <a:defRPr sz="2000">
                <a:latin typeface="Arial"/>
              </a:defRPr>
            </a:pPr>
            <a:r>
              <a:rPr dirty="0"/>
              <a:t>Portstewart Jun.</a:t>
            </a:r>
          </a:p>
          <a:p>
            <a:pPr>
              <a:defRPr sz="2000">
                <a:latin typeface="Arial"/>
              </a:defRPr>
            </a:pPr>
            <a:r>
              <a:rPr dirty="0"/>
              <a:t>Top of the Hill Celtic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Magherafelt SB Colts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Spoirt</a:t>
            </a:r>
            <a:r>
              <a:rPr dirty="0"/>
              <a:t> an </a:t>
            </a:r>
            <a:r>
              <a:rPr dirty="0" err="1"/>
              <a:t>Phobail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Newtowne  FC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Don </a:t>
            </a:r>
            <a:r>
              <a:rPr dirty="0" err="1"/>
              <a:t>Boscos</a:t>
            </a:r>
            <a:r>
              <a:rPr dirty="0"/>
              <a:t> Colts</a:t>
            </a:r>
          </a:p>
        </p:txBody>
      </p:sp>
      <p:pic>
        <p:nvPicPr>
          <p:cNvPr id="7" name="Picture 6" descr="derry-foyle-cup.png">
            <a:extLst>
              <a:ext uri="{FF2B5EF4-FFF2-40B4-BE49-F238E27FC236}">
                <a16:creationId xmlns:a16="http://schemas.microsoft.com/office/drawing/2014/main" id="{043E2909-ADE4-F19E-5063-91BF076649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F39B17-C25D-447B-7EE9-2BB0508D1230}"/>
              </a:ext>
            </a:extLst>
          </p:cNvPr>
          <p:cNvSpPr txBox="1"/>
          <p:nvPr/>
        </p:nvSpPr>
        <p:spPr>
          <a:xfrm>
            <a:off x="2401613" y="-30174"/>
            <a:ext cx="47191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8 Boys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Limavady Y Juniors</a:t>
            </a:r>
          </a:p>
          <a:p>
            <a:pPr>
              <a:defRPr sz="2000">
                <a:latin typeface="Arial"/>
              </a:defRPr>
            </a:pPr>
            <a:r>
              <a:t>Foyle Harps Colts</a:t>
            </a:r>
          </a:p>
          <a:p>
            <a:pPr>
              <a:defRPr sz="2000">
                <a:latin typeface="Arial"/>
              </a:defRPr>
            </a:pPr>
            <a:r>
              <a:t>Strathroy Harps B</a:t>
            </a:r>
          </a:p>
          <a:p>
            <a:pPr>
              <a:defRPr sz="2000">
                <a:latin typeface="Arial"/>
              </a:defRPr>
            </a:pPr>
            <a:r>
              <a:t>Maghera Strollers Colts</a:t>
            </a:r>
          </a:p>
          <a:p>
            <a:pPr>
              <a:defRPr sz="2000">
                <a:latin typeface="Arial"/>
              </a:defRPr>
            </a:pPr>
            <a:r>
              <a:t>Portstewart Colts</a:t>
            </a:r>
          </a:p>
          <a:p>
            <a:pPr>
              <a:defRPr sz="2000">
                <a:latin typeface="Arial"/>
              </a:defRPr>
            </a:pPr>
            <a:r>
              <a:t>Tummery Athletic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Newell FC</a:t>
            </a:r>
          </a:p>
          <a:p>
            <a:pPr>
              <a:defRPr sz="2000">
                <a:latin typeface="Arial"/>
              </a:defRPr>
            </a:pPr>
            <a:r>
              <a:t>Enniskillen Town  FC</a:t>
            </a:r>
          </a:p>
          <a:p>
            <a:pPr>
              <a:defRPr sz="2000">
                <a:latin typeface="Arial"/>
              </a:defRPr>
            </a:pPr>
            <a:r>
              <a:t>Kildrum Tigers  FC</a:t>
            </a:r>
          </a:p>
          <a:p>
            <a:pPr>
              <a:defRPr sz="2000">
                <a:latin typeface="Arial"/>
              </a:defRPr>
            </a:pPr>
            <a:r>
              <a:t>Maiden City Acad</a:t>
            </a:r>
          </a:p>
          <a:p>
            <a:pPr>
              <a:defRPr sz="2000">
                <a:latin typeface="Arial"/>
              </a:defRPr>
            </a:pPr>
            <a:r>
              <a:t>Culmore  FC</a:t>
            </a:r>
          </a:p>
          <a:p>
            <a:pPr>
              <a:defRPr sz="2000">
                <a:latin typeface="Arial"/>
              </a:defRPr>
            </a:pPr>
            <a:r>
              <a:t>Magherafelt Sky Blues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Clifonville FC</a:t>
            </a:r>
          </a:p>
          <a:p>
            <a:pPr>
              <a:defRPr sz="2000">
                <a:latin typeface="Arial"/>
              </a:defRPr>
            </a:pPr>
            <a:r>
              <a:t>Dergview Colts</a:t>
            </a:r>
          </a:p>
          <a:p>
            <a:pPr>
              <a:defRPr sz="2000">
                <a:latin typeface="Arial"/>
              </a:defRPr>
            </a:pPr>
            <a:r>
              <a:t>Tristar Juniors</a:t>
            </a:r>
          </a:p>
          <a:p>
            <a:pPr>
              <a:defRPr sz="2000">
                <a:latin typeface="Arial"/>
              </a:defRPr>
            </a:pPr>
            <a:r>
              <a:t>Phoenix Ath Colts</a:t>
            </a:r>
          </a:p>
          <a:p>
            <a:pPr>
              <a:defRPr sz="2000">
                <a:latin typeface="Arial"/>
              </a:defRPr>
            </a:pPr>
            <a:r>
              <a:t>Quigley Point Swifts Colts</a:t>
            </a:r>
          </a:p>
          <a:p>
            <a:pPr>
              <a:defRPr sz="2000">
                <a:latin typeface="Arial"/>
              </a:defRPr>
            </a:pPr>
            <a:r>
              <a:t>Eglinton Eagles Colts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Crusaders  FC</a:t>
            </a:r>
          </a:p>
          <a:p>
            <a:pPr>
              <a:defRPr sz="2000">
                <a:latin typeface="Arial"/>
              </a:defRPr>
            </a:pPr>
            <a:r>
              <a:t>Core Soccer</a:t>
            </a:r>
          </a:p>
          <a:p>
            <a:pPr>
              <a:defRPr sz="2000">
                <a:latin typeface="Arial"/>
              </a:defRPr>
            </a:pPr>
            <a:r>
              <a:t>Milford Utd FC</a:t>
            </a:r>
          </a:p>
          <a:p>
            <a:pPr>
              <a:defRPr sz="2000">
                <a:latin typeface="Arial"/>
              </a:defRPr>
            </a:pPr>
            <a:r>
              <a:t>Cockhill Celtic</a:t>
            </a:r>
          </a:p>
          <a:p>
            <a:pPr>
              <a:defRPr sz="2000">
                <a:latin typeface="Arial"/>
              </a:defRPr>
            </a:pPr>
            <a:r>
              <a:t>Moyola Park Olympic</a:t>
            </a:r>
          </a:p>
          <a:p>
            <a:pPr>
              <a:defRPr sz="2000">
                <a:latin typeface="Arial"/>
              </a:defRPr>
            </a:pPr>
            <a:r>
              <a:t>Tummery Athletic FC</a:t>
            </a:r>
          </a:p>
        </p:txBody>
      </p:sp>
      <p:pic>
        <p:nvPicPr>
          <p:cNvPr id="2" name="Picture 1" descr="derry-foyle-cup.png">
            <a:extLst>
              <a:ext uri="{FF2B5EF4-FFF2-40B4-BE49-F238E27FC236}">
                <a16:creationId xmlns:a16="http://schemas.microsoft.com/office/drawing/2014/main" id="{9485F3E6-F95F-1648-3A50-D01687B12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2628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4BC8B4-C308-3C6B-4259-4B661C78DB32}"/>
              </a:ext>
            </a:extLst>
          </p:cNvPr>
          <p:cNvSpPr txBox="1"/>
          <p:nvPr/>
        </p:nvSpPr>
        <p:spPr>
          <a:xfrm>
            <a:off x="2401613" y="144959"/>
            <a:ext cx="47191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8 Boys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I</a:t>
            </a:r>
          </a:p>
          <a:p>
            <a:pPr>
              <a:defRPr sz="2000">
                <a:latin typeface="Arial"/>
              </a:defRPr>
            </a:pPr>
            <a:r>
              <a:t>Coleraine Olympic</a:t>
            </a:r>
          </a:p>
          <a:p>
            <a:pPr>
              <a:defRPr sz="2000">
                <a:latin typeface="Arial"/>
              </a:defRPr>
            </a:pPr>
            <a:r>
              <a:t>Trojans  FC</a:t>
            </a:r>
          </a:p>
          <a:p>
            <a:pPr>
              <a:defRPr sz="2000">
                <a:latin typeface="Arial"/>
              </a:defRPr>
            </a:pPr>
            <a:r>
              <a:t>Lagan Harps</a:t>
            </a:r>
          </a:p>
          <a:p>
            <a:pPr>
              <a:defRPr sz="2000">
                <a:latin typeface="Arial"/>
              </a:defRPr>
            </a:pPr>
            <a:r>
              <a:t>Killen Rangers</a:t>
            </a:r>
          </a:p>
          <a:p>
            <a:pPr>
              <a:defRPr sz="2000">
                <a:latin typeface="Arial"/>
              </a:defRPr>
            </a:pPr>
            <a:r>
              <a:t>Strabane Athletic Colts</a:t>
            </a:r>
          </a:p>
          <a:p>
            <a:pPr>
              <a:defRPr sz="2000">
                <a:latin typeface="Arial"/>
              </a:defRPr>
            </a:pPr>
            <a:r>
              <a:t>Maghera Strollers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J</a:t>
            </a:r>
          </a:p>
          <a:p>
            <a:pPr>
              <a:defRPr sz="2000">
                <a:latin typeface="Arial"/>
              </a:defRPr>
            </a:pPr>
            <a:r>
              <a:t>Eglinton Eagles  FC</a:t>
            </a:r>
          </a:p>
          <a:p>
            <a:pPr>
              <a:defRPr sz="2000">
                <a:latin typeface="Arial"/>
              </a:defRPr>
            </a:pPr>
            <a:r>
              <a:t>Bushmills Utd FC</a:t>
            </a:r>
          </a:p>
          <a:p>
            <a:pPr>
              <a:defRPr sz="2000">
                <a:latin typeface="Arial"/>
              </a:defRPr>
            </a:pPr>
            <a:r>
              <a:t>Aileach  FC</a:t>
            </a:r>
          </a:p>
          <a:p>
            <a:pPr>
              <a:defRPr sz="2000">
                <a:latin typeface="Arial"/>
              </a:defRPr>
            </a:pPr>
            <a:r>
              <a:t>Irvinestown Wanderers</a:t>
            </a:r>
          </a:p>
          <a:p>
            <a:pPr>
              <a:defRPr sz="2000">
                <a:latin typeface="Arial"/>
              </a:defRPr>
            </a:pPr>
            <a:r>
              <a:t>Illristin  FC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K</a:t>
            </a:r>
          </a:p>
          <a:p>
            <a:pPr>
              <a:defRPr sz="2000">
                <a:latin typeface="Arial"/>
              </a:defRPr>
            </a:pPr>
            <a:r>
              <a:t>Dungannon Utd Youth</a:t>
            </a:r>
          </a:p>
          <a:p>
            <a:pPr>
              <a:defRPr sz="2000">
                <a:latin typeface="Arial"/>
              </a:defRPr>
            </a:pPr>
            <a:r>
              <a:t>Oxford United</a:t>
            </a:r>
          </a:p>
          <a:p>
            <a:pPr>
              <a:defRPr sz="2000">
                <a:latin typeface="Arial"/>
              </a:defRPr>
            </a:pPr>
            <a:r>
              <a:t>Cappry Rovers</a:t>
            </a:r>
          </a:p>
          <a:p>
            <a:pPr>
              <a:defRPr sz="2000">
                <a:latin typeface="Arial"/>
              </a:defRPr>
            </a:pPr>
            <a:r>
              <a:t>Clooney  FC</a:t>
            </a:r>
          </a:p>
          <a:p>
            <a:pPr>
              <a:defRPr sz="2000">
                <a:latin typeface="Arial"/>
              </a:defRPr>
            </a:pPr>
            <a:r>
              <a:t>Portstewart FC</a:t>
            </a:r>
          </a:p>
          <a:p>
            <a:pPr>
              <a:defRPr sz="2000">
                <a:latin typeface="Arial"/>
              </a:defRPr>
            </a:pPr>
            <a:r>
              <a:t>Buncrana Hearts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L</a:t>
            </a:r>
          </a:p>
          <a:p>
            <a:pPr>
              <a:defRPr sz="2000">
                <a:latin typeface="Arial"/>
              </a:defRPr>
            </a:pPr>
            <a:r>
              <a:t>Coleraine Peacocks</a:t>
            </a:r>
          </a:p>
          <a:p>
            <a:pPr>
              <a:defRPr sz="2000">
                <a:latin typeface="Arial"/>
              </a:defRPr>
            </a:pPr>
            <a:r>
              <a:t>Maiden City Acad Colts</a:t>
            </a:r>
          </a:p>
          <a:p>
            <a:pPr>
              <a:defRPr sz="2000">
                <a:latin typeface="Arial"/>
              </a:defRPr>
            </a:pPr>
            <a:r>
              <a:t>Quigley Point  Swifts</a:t>
            </a:r>
          </a:p>
          <a:p>
            <a:pPr>
              <a:defRPr sz="2000">
                <a:latin typeface="Arial"/>
              </a:defRPr>
            </a:pPr>
            <a:r>
              <a:t>Strabane Athletic FC</a:t>
            </a:r>
          </a:p>
          <a:p>
            <a:pPr>
              <a:defRPr sz="2000">
                <a:latin typeface="Arial"/>
              </a:defRPr>
            </a:pPr>
            <a:r>
              <a:t>Don Boscos Youth</a:t>
            </a:r>
          </a:p>
          <a:p>
            <a:pPr>
              <a:defRPr sz="2000">
                <a:latin typeface="Arial"/>
              </a:defRPr>
            </a:pPr>
            <a:r>
              <a:t>Foyle Harps Jets</a:t>
            </a:r>
          </a:p>
        </p:txBody>
      </p:sp>
      <p:pic>
        <p:nvPicPr>
          <p:cNvPr id="2" name="Picture 1" descr="derry-foyle-cup.png">
            <a:extLst>
              <a:ext uri="{FF2B5EF4-FFF2-40B4-BE49-F238E27FC236}">
                <a16:creationId xmlns:a16="http://schemas.microsoft.com/office/drawing/2014/main" id="{89E28AF0-62BA-13EB-54C5-2B58251BED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B76716-4900-07B1-3468-59EA77A60EF0}"/>
              </a:ext>
            </a:extLst>
          </p:cNvPr>
          <p:cNvSpPr txBox="1"/>
          <p:nvPr/>
        </p:nvSpPr>
        <p:spPr>
          <a:xfrm>
            <a:off x="2753709" y="106461"/>
            <a:ext cx="47191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8 Boys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M</a:t>
            </a:r>
          </a:p>
          <a:p>
            <a:pPr>
              <a:defRPr sz="2000">
                <a:latin typeface="Arial"/>
              </a:defRPr>
            </a:pPr>
            <a:r>
              <a:t>Sion Swifts Juniors</a:t>
            </a:r>
          </a:p>
          <a:p>
            <a:pPr>
              <a:defRPr sz="2000">
                <a:latin typeface="Arial"/>
              </a:defRPr>
            </a:pPr>
            <a:r>
              <a:t>St Patrick's (Cderg)</a:t>
            </a:r>
          </a:p>
          <a:p>
            <a:pPr>
              <a:defRPr sz="2000">
                <a:latin typeface="Arial"/>
              </a:defRPr>
            </a:pPr>
            <a:r>
              <a:t>Core Soccer Colts</a:t>
            </a:r>
          </a:p>
          <a:p>
            <a:pPr>
              <a:defRPr sz="2000">
                <a:latin typeface="Arial"/>
              </a:defRPr>
            </a:pPr>
            <a:r>
              <a:t>Omagh Town Juniors</a:t>
            </a:r>
          </a:p>
          <a:p>
            <a:pPr>
              <a:defRPr sz="2000">
                <a:latin typeface="Arial"/>
              </a:defRPr>
            </a:pPr>
            <a:r>
              <a:t>Dergview  FC</a:t>
            </a:r>
          </a:p>
          <a:p>
            <a:pPr>
              <a:defRPr sz="2000">
                <a:latin typeface="Arial"/>
              </a:defRPr>
            </a:pPr>
            <a:r>
              <a:t>Tristar Colts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B57154-54D0-9C6B-8BEA-FE2CCBFFD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F96ED6-30B3-6D6A-A4AE-F4B66AB4FB36}"/>
              </a:ext>
            </a:extLst>
          </p:cNvPr>
          <p:cNvSpPr txBox="1"/>
          <p:nvPr/>
        </p:nvSpPr>
        <p:spPr>
          <a:xfrm>
            <a:off x="2895600" y="248350"/>
            <a:ext cx="47191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8 Boys </a:t>
            </a:r>
          </a:p>
        </p:txBody>
      </p:sp>
      <p:pic>
        <p:nvPicPr>
          <p:cNvPr id="7" name="Picture 6" descr="download1.png">
            <a:extLst>
              <a:ext uri="{FF2B5EF4-FFF2-40B4-BE49-F238E27FC236}">
                <a16:creationId xmlns:a16="http://schemas.microsoft.com/office/drawing/2014/main" id="{FB58D6DC-59FB-B32F-3F07-5A5358E42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Crusaders FC</a:t>
            </a:r>
          </a:p>
          <a:p>
            <a:pPr>
              <a:defRPr sz="2000">
                <a:latin typeface="Arial"/>
              </a:defRPr>
            </a:pPr>
            <a:r>
              <a:t>Rathmullan Celtic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Eastend</a:t>
            </a:r>
          </a:p>
          <a:p>
            <a:pPr>
              <a:defRPr sz="2000">
                <a:latin typeface="Arial"/>
              </a:defRPr>
            </a:pPr>
            <a:r>
              <a:t>Windmill Stars  FC</a:t>
            </a:r>
          </a:p>
          <a:p>
            <a:pPr>
              <a:defRPr sz="2000">
                <a:latin typeface="Arial"/>
              </a:defRPr>
            </a:pPr>
            <a:r>
              <a:t>Letterbarrow Celtic Youth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Omagh Town FC</a:t>
            </a:r>
          </a:p>
          <a:p>
            <a:pPr>
              <a:defRPr sz="2000">
                <a:latin typeface="Arial"/>
              </a:defRPr>
            </a:pPr>
            <a:r>
              <a:t>Redcastle Utd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  <a:p>
            <a:pPr>
              <a:defRPr sz="2000">
                <a:latin typeface="Arial"/>
              </a:defRPr>
            </a:pPr>
            <a:r>
              <a:t>Bonagee Utd</a:t>
            </a:r>
          </a:p>
          <a:p>
            <a:pPr>
              <a:defRPr sz="2000">
                <a:latin typeface="Arial"/>
              </a:defRPr>
            </a:pPr>
            <a:r>
              <a:t>St Patrick C'Derg</a:t>
            </a:r>
          </a:p>
          <a:p>
            <a:pPr>
              <a:defRPr sz="2000">
                <a:latin typeface="Arial"/>
              </a:defRPr>
            </a:pPr>
            <a:r>
              <a:t>Dungannon Utd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Ballinmallard  FC</a:t>
            </a:r>
          </a:p>
          <a:p>
            <a:pPr>
              <a:defRPr sz="2000">
                <a:latin typeface="Arial"/>
              </a:defRPr>
            </a:pPr>
            <a:r>
              <a:t>Letterkenny Rovers</a:t>
            </a:r>
          </a:p>
          <a:p>
            <a:pPr>
              <a:defRPr sz="2000">
                <a:latin typeface="Arial"/>
              </a:defRPr>
            </a:pPr>
            <a:r>
              <a:t>Sion Swifts</a:t>
            </a:r>
          </a:p>
          <a:p>
            <a:pPr>
              <a:defRPr sz="2000">
                <a:latin typeface="Arial"/>
              </a:defRPr>
            </a:pPr>
            <a:r>
              <a:t>Artigarvan FC</a:t>
            </a:r>
          </a:p>
          <a:p>
            <a:pPr>
              <a:defRPr sz="2000">
                <a:latin typeface="Arial"/>
              </a:defRPr>
            </a:pPr>
            <a:r>
              <a:t>NFC Kesh</a:t>
            </a:r>
          </a:p>
          <a:p>
            <a:pPr>
              <a:defRPr sz="2000">
                <a:latin typeface="Arial"/>
              </a:defRPr>
            </a:pPr>
            <a:r>
              <a:t>Titans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Glentoran</a:t>
            </a:r>
          </a:p>
          <a:p>
            <a:pPr>
              <a:defRPr sz="2000">
                <a:latin typeface="Arial"/>
              </a:defRPr>
            </a:pPr>
            <a:r>
              <a:t>Cockhill Celtic</a:t>
            </a:r>
          </a:p>
          <a:p>
            <a:pPr>
              <a:defRPr sz="2000">
                <a:latin typeface="Arial"/>
              </a:defRPr>
            </a:pPr>
            <a:r>
              <a:t>Core Soccer</a:t>
            </a:r>
          </a:p>
          <a:p>
            <a:pPr>
              <a:defRPr sz="2000">
                <a:latin typeface="Arial"/>
              </a:defRPr>
            </a:pPr>
            <a:r>
              <a:t>Dungiven Celtic Colts</a:t>
            </a:r>
          </a:p>
          <a:p>
            <a:pPr>
              <a:defRPr sz="2000">
                <a:latin typeface="Arial"/>
              </a:defRPr>
            </a:pPr>
            <a:r>
              <a:t>Tummery Ath</a:t>
            </a:r>
          </a:p>
          <a:p>
            <a:pPr>
              <a:defRPr sz="2000">
                <a:latin typeface="Arial"/>
              </a:defRPr>
            </a:pPr>
            <a:r>
              <a:t>Dungannon Utd Colts</a:t>
            </a:r>
          </a:p>
        </p:txBody>
      </p:sp>
      <p:pic>
        <p:nvPicPr>
          <p:cNvPr id="2" name="Picture 1" descr="Cup.jpg">
            <a:extLst>
              <a:ext uri="{FF2B5EF4-FFF2-40B4-BE49-F238E27FC236}">
                <a16:creationId xmlns:a16="http://schemas.microsoft.com/office/drawing/2014/main" id="{06A289DD-4867-A939-62B5-959D548803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9742DC-E3E7-C127-DDF3-7D6CCA76EE11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9 Boys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Carrick Rangers</a:t>
            </a:r>
          </a:p>
          <a:p>
            <a:pPr>
              <a:defRPr sz="2000">
                <a:latin typeface="Arial"/>
              </a:defRPr>
            </a:pPr>
            <a:r>
              <a:t>Drumoghill</a:t>
            </a:r>
          </a:p>
          <a:p>
            <a:pPr>
              <a:defRPr sz="2000">
                <a:latin typeface="Arial"/>
              </a:defRPr>
            </a:pPr>
            <a:r>
              <a:t>Foyle Harps</a:t>
            </a:r>
          </a:p>
          <a:p>
            <a:pPr>
              <a:defRPr sz="2000">
                <a:latin typeface="Arial"/>
              </a:defRPr>
            </a:pPr>
            <a:r>
              <a:t>Newtowne Yth</a:t>
            </a:r>
          </a:p>
          <a:p>
            <a:pPr>
              <a:defRPr sz="2000">
                <a:latin typeface="Arial"/>
              </a:defRPr>
            </a:pPr>
            <a:r>
              <a:t>Castlecaufield Youth</a:t>
            </a:r>
          </a:p>
          <a:p>
            <a:pPr>
              <a:defRPr sz="2000">
                <a:latin typeface="Arial"/>
              </a:defRPr>
            </a:pPr>
            <a:r>
              <a:t>Glentoran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Coleraine Peacocks</a:t>
            </a:r>
          </a:p>
          <a:p>
            <a:pPr>
              <a:defRPr sz="2000">
                <a:latin typeface="Arial"/>
              </a:defRPr>
            </a:pPr>
            <a:r>
              <a:t>Buncrana Hearts</a:t>
            </a:r>
          </a:p>
          <a:p>
            <a:pPr>
              <a:defRPr sz="2000">
                <a:latin typeface="Arial"/>
              </a:defRPr>
            </a:pPr>
            <a:r>
              <a:t>Newell</a:t>
            </a:r>
          </a:p>
          <a:p>
            <a:pPr>
              <a:defRPr sz="2000">
                <a:latin typeface="Arial"/>
              </a:defRPr>
            </a:pPr>
            <a:r>
              <a:t>Killen Rangers</a:t>
            </a:r>
          </a:p>
          <a:p>
            <a:pPr>
              <a:defRPr sz="2000">
                <a:latin typeface="Arial"/>
              </a:defRPr>
            </a:pPr>
            <a:r>
              <a:t>Newtowne Youth Colts</a:t>
            </a:r>
          </a:p>
          <a:p>
            <a:pPr>
              <a:defRPr sz="2000">
                <a:latin typeface="Arial"/>
              </a:defRPr>
            </a:pPr>
            <a:r>
              <a:t>Limavady Youth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Cooktown Yth</a:t>
            </a:r>
          </a:p>
          <a:p>
            <a:pPr>
              <a:defRPr sz="2000">
                <a:latin typeface="Arial"/>
              </a:defRPr>
            </a:pPr>
            <a:r>
              <a:t>Aileach</a:t>
            </a:r>
          </a:p>
          <a:p>
            <a:pPr>
              <a:defRPr sz="2000">
                <a:latin typeface="Arial"/>
              </a:defRPr>
            </a:pPr>
            <a:r>
              <a:t>Oxford United</a:t>
            </a:r>
          </a:p>
          <a:p>
            <a:pPr>
              <a:defRPr sz="2000">
                <a:latin typeface="Arial"/>
              </a:defRPr>
            </a:pPr>
            <a:r>
              <a:t>Foyle Harps Youth</a:t>
            </a:r>
          </a:p>
          <a:p>
            <a:pPr>
              <a:defRPr sz="2000">
                <a:latin typeface="Arial"/>
              </a:defRPr>
            </a:pPr>
            <a:r>
              <a:t>Castlewellan Town</a:t>
            </a:r>
          </a:p>
          <a:p>
            <a:pPr>
              <a:defRPr sz="2000">
                <a:latin typeface="Arial"/>
              </a:defRPr>
            </a:pPr>
            <a:r>
              <a:t>Tristar Juniors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Coleraine Olympic</a:t>
            </a:r>
          </a:p>
          <a:p>
            <a:pPr>
              <a:defRPr sz="2000">
                <a:latin typeface="Arial"/>
              </a:defRPr>
            </a:pPr>
            <a:r>
              <a:t>Sion Swifts Juniors</a:t>
            </a:r>
          </a:p>
          <a:p>
            <a:pPr>
              <a:defRPr sz="2000">
                <a:latin typeface="Arial"/>
              </a:defRPr>
            </a:pPr>
            <a:r>
              <a:t>Strabane Colts</a:t>
            </a:r>
          </a:p>
          <a:p>
            <a:pPr>
              <a:defRPr sz="2000">
                <a:latin typeface="Arial"/>
              </a:defRPr>
            </a:pPr>
            <a:r>
              <a:t>Stranocum Y</a:t>
            </a:r>
          </a:p>
          <a:p>
            <a:pPr>
              <a:defRPr sz="2000">
                <a:latin typeface="Arial"/>
              </a:defRPr>
            </a:pPr>
            <a:r>
              <a:t>Fivemile Town Utd</a:t>
            </a:r>
          </a:p>
          <a:p>
            <a:pPr>
              <a:defRPr sz="2000">
                <a:latin typeface="Arial"/>
              </a:defRPr>
            </a:pPr>
            <a:r>
              <a:t>Eglinton Eagles Juniors</a:t>
            </a:r>
          </a:p>
        </p:txBody>
      </p:sp>
      <p:pic>
        <p:nvPicPr>
          <p:cNvPr id="2" name="Picture 1" descr="Cup.jpg">
            <a:extLst>
              <a:ext uri="{FF2B5EF4-FFF2-40B4-BE49-F238E27FC236}">
                <a16:creationId xmlns:a16="http://schemas.microsoft.com/office/drawing/2014/main" id="{655A63B4-DC10-E492-AD91-0E09F5E313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760789-74CF-E080-8A31-3CBE54508588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9 Boys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I</a:t>
            </a:r>
          </a:p>
          <a:p>
            <a:pPr>
              <a:defRPr sz="2000">
                <a:latin typeface="Arial"/>
              </a:defRPr>
            </a:pPr>
            <a:r>
              <a:t>Magerafelt SB Athletic</a:t>
            </a:r>
          </a:p>
          <a:p>
            <a:pPr>
              <a:defRPr sz="2000">
                <a:latin typeface="Arial"/>
              </a:defRPr>
            </a:pPr>
            <a:r>
              <a:t>Letterbarrow Celtic Colts</a:t>
            </a:r>
          </a:p>
          <a:p>
            <a:pPr>
              <a:defRPr sz="2000">
                <a:latin typeface="Arial"/>
              </a:defRPr>
            </a:pPr>
            <a:r>
              <a:t>Culmore Colts</a:t>
            </a:r>
          </a:p>
          <a:p>
            <a:pPr>
              <a:defRPr sz="2000">
                <a:latin typeface="Arial"/>
              </a:defRPr>
            </a:pPr>
            <a:r>
              <a:t>Portstewart Colts</a:t>
            </a:r>
          </a:p>
          <a:p>
            <a:pPr>
              <a:defRPr sz="2000">
                <a:latin typeface="Arial"/>
              </a:defRPr>
            </a:pPr>
            <a:r>
              <a:t>Foyle Harps Colts</a:t>
            </a:r>
          </a:p>
          <a:p>
            <a:pPr>
              <a:defRPr sz="2000">
                <a:latin typeface="Arial"/>
              </a:defRPr>
            </a:pPr>
            <a:r>
              <a:t>Maiden City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J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Dungiven</a:t>
            </a:r>
            <a:r>
              <a:rPr dirty="0"/>
              <a:t> Celtic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Cappry</a:t>
            </a:r>
            <a:r>
              <a:rPr dirty="0"/>
              <a:t> Rovers</a:t>
            </a:r>
          </a:p>
          <a:p>
            <a:pPr>
              <a:defRPr sz="2000">
                <a:latin typeface="Arial"/>
              </a:defRPr>
            </a:pPr>
            <a:r>
              <a:rPr dirty="0"/>
              <a:t>Trojans  FC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Magerafelt</a:t>
            </a:r>
            <a:r>
              <a:rPr dirty="0"/>
              <a:t> SB Colts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St Patricks Colts 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 err="1"/>
              <a:t>Stranocum</a:t>
            </a:r>
            <a:r>
              <a:rPr dirty="0"/>
              <a:t> Y Colts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K</a:t>
            </a:r>
          </a:p>
          <a:p>
            <a:pPr>
              <a:defRPr sz="2000">
                <a:latin typeface="Arial"/>
              </a:defRPr>
            </a:pPr>
            <a:r>
              <a:t>Magherafelt SBlues</a:t>
            </a:r>
          </a:p>
          <a:p>
            <a:pPr>
              <a:defRPr sz="2000">
                <a:latin typeface="Arial"/>
              </a:defRPr>
            </a:pPr>
            <a:r>
              <a:t>Quigley Point Swifts</a:t>
            </a:r>
          </a:p>
          <a:p>
            <a:pPr>
              <a:defRPr sz="2000">
                <a:latin typeface="Arial"/>
              </a:defRPr>
            </a:pPr>
            <a:r>
              <a:t>Culmore  FC</a:t>
            </a:r>
          </a:p>
          <a:p>
            <a:pPr>
              <a:defRPr sz="2000">
                <a:latin typeface="Arial"/>
              </a:defRPr>
            </a:pPr>
            <a:r>
              <a:t>Ballymena Utd</a:t>
            </a:r>
          </a:p>
          <a:p>
            <a:pPr>
              <a:defRPr sz="2000">
                <a:latin typeface="Arial"/>
              </a:defRPr>
            </a:pPr>
            <a:r>
              <a:t>Ballymoor  FC</a:t>
            </a:r>
          </a:p>
          <a:p>
            <a:pPr>
              <a:defRPr sz="2000">
                <a:latin typeface="Arial"/>
              </a:defRPr>
            </a:pPr>
            <a:r>
              <a:t>Newbuidings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L</a:t>
            </a:r>
          </a:p>
          <a:p>
            <a:pPr>
              <a:defRPr sz="2000">
                <a:latin typeface="Arial"/>
              </a:defRPr>
            </a:pPr>
            <a:r>
              <a:rPr dirty="0"/>
              <a:t>Enniskillen Town</a:t>
            </a:r>
          </a:p>
          <a:p>
            <a:pPr>
              <a:defRPr sz="2000">
                <a:latin typeface="Arial"/>
              </a:defRPr>
            </a:pPr>
            <a:r>
              <a:rPr dirty="0"/>
              <a:t>Legends Soccer Academy</a:t>
            </a:r>
            <a:r>
              <a:rPr lang="en-GB" dirty="0"/>
              <a:t> (USA)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Eglinton Eagles</a:t>
            </a:r>
          </a:p>
          <a:p>
            <a:pPr>
              <a:defRPr sz="2000">
                <a:latin typeface="Arial"/>
              </a:defRPr>
            </a:pPr>
            <a:r>
              <a:rPr dirty="0"/>
              <a:t>Irvinestown Wanderers</a:t>
            </a:r>
          </a:p>
          <a:p>
            <a:pPr>
              <a:defRPr sz="2000">
                <a:latin typeface="Arial"/>
              </a:defRPr>
            </a:pPr>
            <a:r>
              <a:rPr dirty="0"/>
              <a:t>Mountjoy Utd</a:t>
            </a:r>
          </a:p>
          <a:p>
            <a:pPr>
              <a:defRPr sz="2000">
                <a:latin typeface="Arial"/>
              </a:defRPr>
            </a:pPr>
            <a:r>
              <a:rPr dirty="0"/>
              <a:t>Clooney</a:t>
            </a:r>
          </a:p>
        </p:txBody>
      </p:sp>
      <p:pic>
        <p:nvPicPr>
          <p:cNvPr id="2" name="Picture 1" descr="Cup.jpg">
            <a:extLst>
              <a:ext uri="{FF2B5EF4-FFF2-40B4-BE49-F238E27FC236}">
                <a16:creationId xmlns:a16="http://schemas.microsoft.com/office/drawing/2014/main" id="{EB1DA988-EC7E-34A2-5304-414CDAF528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65A31C-F7C4-DCF6-6424-A669C5E3CC64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9 Boys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M</a:t>
            </a:r>
          </a:p>
          <a:p>
            <a:pPr>
              <a:defRPr sz="2000">
                <a:latin typeface="Arial"/>
              </a:defRPr>
            </a:pPr>
            <a:r>
              <a:rPr dirty="0"/>
              <a:t>Portstewart FC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Ballykeel</a:t>
            </a:r>
            <a:r>
              <a:rPr dirty="0"/>
              <a:t> Youth</a:t>
            </a:r>
          </a:p>
          <a:p>
            <a:pPr>
              <a:defRPr sz="2000">
                <a:latin typeface="Arial"/>
              </a:defRPr>
            </a:pPr>
            <a:r>
              <a:rPr dirty="0"/>
              <a:t>Strabane Athletic</a:t>
            </a:r>
          </a:p>
          <a:p>
            <a:pPr>
              <a:defRPr sz="2000">
                <a:latin typeface="Arial"/>
              </a:defRPr>
            </a:pPr>
            <a:r>
              <a:rPr dirty="0"/>
              <a:t>Bushmills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Convoy Arsenal</a:t>
            </a:r>
          </a:p>
          <a:p>
            <a:pPr>
              <a:defRPr sz="2000">
                <a:latin typeface="Arial"/>
              </a:defRPr>
            </a:pPr>
            <a:r>
              <a:rPr dirty="0"/>
              <a:t>Top of the Hill Celtic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O</a:t>
            </a:r>
          </a:p>
          <a:p>
            <a:pPr>
              <a:defRPr sz="2000">
                <a:latin typeface="Arial"/>
              </a:defRPr>
            </a:pPr>
            <a:r>
              <a:t>Ballymoney YTH</a:t>
            </a:r>
          </a:p>
          <a:p>
            <a:pPr>
              <a:defRPr sz="2000">
                <a:latin typeface="Arial"/>
              </a:defRPr>
            </a:pPr>
            <a:r>
              <a:t>Strathroy Harps</a:t>
            </a:r>
          </a:p>
          <a:p>
            <a:pPr>
              <a:defRPr sz="2000">
                <a:latin typeface="Arial"/>
              </a:defRPr>
            </a:pPr>
            <a:r>
              <a:t>Don Boscos</a:t>
            </a:r>
          </a:p>
          <a:p>
            <a:pPr>
              <a:defRPr sz="2000">
                <a:latin typeface="Arial"/>
              </a:defRPr>
            </a:pPr>
            <a:r>
              <a:t>Tristar Colts</a:t>
            </a:r>
          </a:p>
          <a:p>
            <a:pPr>
              <a:defRPr sz="2000">
                <a:latin typeface="Arial"/>
              </a:defRPr>
            </a:pPr>
            <a:r>
              <a:t>Illies Celtic</a:t>
            </a:r>
          </a:p>
          <a:p>
            <a:pPr>
              <a:defRPr sz="2000">
                <a:latin typeface="Arial"/>
              </a:defRPr>
            </a:pPr>
            <a:r>
              <a:t>Maiden 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P</a:t>
            </a:r>
          </a:p>
          <a:p>
            <a:pPr>
              <a:defRPr sz="2000">
                <a:latin typeface="Arial"/>
              </a:defRPr>
            </a:pPr>
            <a:r>
              <a:t>Ballinmallard Colts</a:t>
            </a:r>
          </a:p>
          <a:p>
            <a:pPr>
              <a:defRPr sz="2000">
                <a:latin typeface="Arial"/>
              </a:defRPr>
            </a:pPr>
            <a:r>
              <a:t>Maghera Strollers</a:t>
            </a:r>
          </a:p>
          <a:p>
            <a:pPr>
              <a:defRPr sz="2000">
                <a:latin typeface="Arial"/>
              </a:defRPr>
            </a:pPr>
            <a:r>
              <a:t>Strathroy Harps Colts</a:t>
            </a:r>
          </a:p>
          <a:p>
            <a:pPr>
              <a:defRPr sz="2000">
                <a:latin typeface="Arial"/>
              </a:defRPr>
            </a:pPr>
            <a:r>
              <a:t>Limavady Colts</a:t>
            </a:r>
          </a:p>
          <a:p>
            <a:pPr>
              <a:defRPr sz="2000">
                <a:latin typeface="Arial"/>
              </a:defRPr>
            </a:pPr>
            <a:r>
              <a:t>Don Boscos Colts</a:t>
            </a:r>
          </a:p>
          <a:p>
            <a:pPr>
              <a:defRPr sz="2000">
                <a:latin typeface="Arial"/>
              </a:defRPr>
            </a:pPr>
            <a:r>
              <a:t>Oxford United Colts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Q</a:t>
            </a:r>
          </a:p>
          <a:p>
            <a:pPr>
              <a:defRPr sz="2000">
                <a:latin typeface="Arial"/>
              </a:defRPr>
            </a:pPr>
            <a:r>
              <a:t>Mountjoy Utd Juniors</a:t>
            </a:r>
          </a:p>
          <a:p>
            <a:pPr>
              <a:defRPr sz="2000">
                <a:latin typeface="Arial"/>
              </a:defRPr>
            </a:pPr>
            <a:r>
              <a:t>Bushmills Utd</a:t>
            </a:r>
          </a:p>
          <a:p>
            <a:pPr>
              <a:defRPr sz="2000">
                <a:latin typeface="Arial"/>
              </a:defRPr>
            </a:pPr>
            <a:r>
              <a:t>Lisbellaw</a:t>
            </a:r>
          </a:p>
          <a:p>
            <a:pPr>
              <a:defRPr sz="2000">
                <a:latin typeface="Arial"/>
              </a:defRPr>
            </a:pPr>
            <a:r>
              <a:t>Tummery Athletic Colts</a:t>
            </a:r>
          </a:p>
          <a:p>
            <a:pPr>
              <a:defRPr sz="2000">
                <a:latin typeface="Arial"/>
              </a:defRPr>
            </a:pPr>
            <a:r>
              <a:t>Trojans Colts</a:t>
            </a:r>
          </a:p>
          <a:p>
            <a:pPr>
              <a:defRPr sz="2000">
                <a:latin typeface="Arial"/>
              </a:defRPr>
            </a:pPr>
            <a:r>
              <a:t>Eglinton Eagles Colts</a:t>
            </a:r>
          </a:p>
        </p:txBody>
      </p:sp>
      <p:pic>
        <p:nvPicPr>
          <p:cNvPr id="2" name="Picture 1" descr="Cup.jpg">
            <a:extLst>
              <a:ext uri="{FF2B5EF4-FFF2-40B4-BE49-F238E27FC236}">
                <a16:creationId xmlns:a16="http://schemas.microsoft.com/office/drawing/2014/main" id="{CD5F272D-DEA6-38A9-6B4A-E76138167B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59A8F8-C25B-8373-7A3C-63C811D25C15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9 Boys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p.jpg">
            <a:extLst>
              <a:ext uri="{FF2B5EF4-FFF2-40B4-BE49-F238E27FC236}">
                <a16:creationId xmlns:a16="http://schemas.microsoft.com/office/drawing/2014/main" id="{5EF9319F-4C63-DE07-0939-A13A503FED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5E4E34-3017-A22E-CE10-B04216636A97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9 Boys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73A05B-F35F-111E-0740-901FD64DDD49}"/>
              </a:ext>
            </a:extLst>
          </p:cNvPr>
          <p:cNvSpPr txBox="1"/>
          <p:nvPr/>
        </p:nvSpPr>
        <p:spPr>
          <a:xfrm>
            <a:off x="423567" y="1224455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</a:t>
            </a:r>
            <a:r>
              <a:rPr lang="en-GB" dirty="0"/>
              <a:t>R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lang="en-GB" dirty="0"/>
              <a:t>Irvinestown Wanderers Colts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Top of the Hill Celtic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Maghera Strollers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Limavady Utd Jun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Phoenix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Ballymoney Youth Colts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8688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A</a:t>
            </a:r>
          </a:p>
          <a:p>
            <a:pPr>
              <a:defRPr sz="2000">
                <a:latin typeface="Arial"/>
              </a:defRPr>
            </a:pPr>
            <a:r>
              <a:rPr dirty="0"/>
              <a:t>Tristar Jets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Illstrin</a:t>
            </a:r>
            <a:r>
              <a:rPr dirty="0"/>
              <a:t> FC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Maghera Strollers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Sion Swifts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Ballymoney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Top of the Hill Celtic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46320" y="90932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B</a:t>
            </a:r>
          </a:p>
          <a:p>
            <a:pPr>
              <a:defRPr sz="2000">
                <a:latin typeface="Arial"/>
              </a:defRPr>
            </a:pPr>
            <a:r>
              <a:rPr dirty="0"/>
              <a:t>Crusaders</a:t>
            </a:r>
          </a:p>
          <a:p>
            <a:pPr>
              <a:defRPr sz="2000">
                <a:latin typeface="Arial"/>
              </a:defRPr>
            </a:pPr>
            <a:r>
              <a:rPr dirty="0"/>
              <a:t>Moville Celtic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Bonagee</a:t>
            </a:r>
            <a:r>
              <a:rPr dirty="0"/>
              <a:t> Utd</a:t>
            </a:r>
          </a:p>
          <a:p>
            <a:pPr>
              <a:defRPr sz="2000">
                <a:latin typeface="Arial"/>
              </a:defRPr>
            </a:pPr>
            <a:r>
              <a:rPr dirty="0"/>
              <a:t>Strabane</a:t>
            </a:r>
          </a:p>
          <a:p>
            <a:pPr>
              <a:defRPr sz="2000">
                <a:latin typeface="Arial"/>
              </a:defRPr>
            </a:pPr>
            <a:r>
              <a:rPr dirty="0"/>
              <a:t>Newtowne</a:t>
            </a:r>
          </a:p>
          <a:p>
            <a:pPr>
              <a:defRPr sz="2000">
                <a:latin typeface="Arial"/>
              </a:defRPr>
            </a:pPr>
            <a:r>
              <a:rPr dirty="0"/>
              <a:t>Maghera Strollers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C</a:t>
            </a:r>
          </a:p>
          <a:p>
            <a:pPr>
              <a:defRPr sz="2000">
                <a:latin typeface="Arial"/>
              </a:defRPr>
            </a:pPr>
            <a:r>
              <a:rPr dirty="0"/>
              <a:t>Crusaders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Glen Rovers</a:t>
            </a:r>
          </a:p>
          <a:p>
            <a:pPr>
              <a:defRPr sz="2000">
                <a:latin typeface="Arial"/>
              </a:defRPr>
            </a:pPr>
            <a:r>
              <a:rPr dirty="0"/>
              <a:t>Sion Swifts  Fc</a:t>
            </a:r>
          </a:p>
          <a:p>
            <a:pPr>
              <a:defRPr sz="2000">
                <a:latin typeface="Arial"/>
              </a:defRPr>
            </a:pPr>
            <a:r>
              <a:rPr dirty="0"/>
              <a:t>Don </a:t>
            </a:r>
            <a:r>
              <a:rPr dirty="0" err="1"/>
              <a:t>Boscos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Killen Rangers</a:t>
            </a:r>
          </a:p>
          <a:p>
            <a:pPr>
              <a:defRPr sz="2000">
                <a:latin typeface="Arial"/>
              </a:defRPr>
            </a:pPr>
            <a:r>
              <a:rPr dirty="0"/>
              <a:t>Strathroy Harps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632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D</a:t>
            </a:r>
          </a:p>
          <a:p>
            <a:pPr>
              <a:defRPr sz="2000">
                <a:latin typeface="Arial"/>
              </a:defRPr>
            </a:pPr>
            <a:r>
              <a:rPr dirty="0"/>
              <a:t>Coleraine Olympic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Aileach</a:t>
            </a:r>
            <a:r>
              <a:rPr dirty="0"/>
              <a:t>  FC</a:t>
            </a:r>
          </a:p>
          <a:p>
            <a:pPr>
              <a:defRPr sz="2000">
                <a:latin typeface="Arial"/>
              </a:defRPr>
            </a:pPr>
            <a:r>
              <a:rPr dirty="0"/>
              <a:t>Milford Utd FC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Ballymoor</a:t>
            </a:r>
            <a:r>
              <a:rPr dirty="0"/>
              <a:t>  FC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Kildrum</a:t>
            </a:r>
            <a:r>
              <a:rPr dirty="0"/>
              <a:t> Tigers</a:t>
            </a:r>
          </a:p>
          <a:p>
            <a:pPr>
              <a:defRPr sz="2000">
                <a:latin typeface="Arial"/>
              </a:defRPr>
            </a:pPr>
            <a:r>
              <a:rPr dirty="0"/>
              <a:t>Greencastle Utd Braves</a:t>
            </a:r>
          </a:p>
        </p:txBody>
      </p:sp>
      <p:pic>
        <p:nvPicPr>
          <p:cNvPr id="2" name="Picture 1" descr="download1.png">
            <a:extLst>
              <a:ext uri="{FF2B5EF4-FFF2-40B4-BE49-F238E27FC236}">
                <a16:creationId xmlns:a16="http://schemas.microsoft.com/office/drawing/2014/main" id="{D3E8BC94-64C5-24D6-B2FB-D66104D5E0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1234966" y="129090"/>
            <a:ext cx="6889531" cy="66668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7EB59D-A9DE-9297-44C1-226AB043A7D3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10 Boys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E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Carndonagh</a:t>
            </a:r>
            <a:r>
              <a:rPr dirty="0"/>
              <a:t>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Trojans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Don </a:t>
            </a:r>
            <a:r>
              <a:rPr dirty="0" err="1"/>
              <a:t>Boscos</a:t>
            </a:r>
            <a:r>
              <a:rPr dirty="0"/>
              <a:t> </a:t>
            </a:r>
            <a:r>
              <a:rPr dirty="0" err="1"/>
              <a:t>Yth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Newtowne Y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Shankill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Kilmore Rec Juniors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Glentoran  TC</a:t>
            </a:r>
          </a:p>
          <a:p>
            <a:pPr>
              <a:defRPr sz="2000">
                <a:latin typeface="Arial"/>
              </a:defRPr>
            </a:pPr>
            <a:r>
              <a:t>Greencastle  Utd</a:t>
            </a:r>
          </a:p>
          <a:p>
            <a:pPr>
              <a:defRPr sz="2000">
                <a:latin typeface="Arial"/>
              </a:defRPr>
            </a:pPr>
            <a:r>
              <a:t>Ballyraine FC</a:t>
            </a:r>
          </a:p>
          <a:p>
            <a:pPr>
              <a:defRPr sz="2000">
                <a:latin typeface="Arial"/>
              </a:defRPr>
            </a:pPr>
            <a:r>
              <a:t>Newell FC</a:t>
            </a:r>
          </a:p>
          <a:p>
            <a:pPr>
              <a:defRPr sz="2000">
                <a:latin typeface="Arial"/>
              </a:defRPr>
            </a:pPr>
            <a:r>
              <a:t>NFC Kesh</a:t>
            </a:r>
          </a:p>
          <a:p>
            <a:pPr>
              <a:defRPr sz="2000">
                <a:latin typeface="Arial"/>
              </a:defRPr>
            </a:pPr>
            <a:r>
              <a:t>Newcastle Town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G</a:t>
            </a:r>
          </a:p>
          <a:p>
            <a:pPr>
              <a:defRPr sz="2000">
                <a:latin typeface="Arial"/>
              </a:defRPr>
            </a:pPr>
            <a:r>
              <a:rPr dirty="0"/>
              <a:t>Larne  FC</a:t>
            </a:r>
          </a:p>
          <a:p>
            <a:pPr>
              <a:defRPr sz="2000">
                <a:latin typeface="Arial"/>
              </a:defRPr>
            </a:pPr>
            <a:r>
              <a:rPr dirty="0"/>
              <a:t>Ballybofey Utd FC</a:t>
            </a:r>
          </a:p>
          <a:p>
            <a:pPr>
              <a:defRPr sz="2000">
                <a:latin typeface="Arial"/>
              </a:defRPr>
            </a:pPr>
            <a:r>
              <a:rPr dirty="0"/>
              <a:t>Tristar  FC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Ballymacash</a:t>
            </a:r>
            <a:r>
              <a:rPr dirty="0"/>
              <a:t> Rangers</a:t>
            </a:r>
          </a:p>
          <a:p>
            <a:pPr>
              <a:defRPr sz="2000">
                <a:latin typeface="Arial"/>
              </a:defRPr>
            </a:pPr>
            <a:r>
              <a:rPr dirty="0"/>
              <a:t>Foyle Harps  FC</a:t>
            </a:r>
            <a:endParaRPr lang="en-GB" dirty="0"/>
          </a:p>
          <a:p>
            <a:pPr>
              <a:defRPr sz="2000">
                <a:latin typeface="Arial"/>
              </a:defRPr>
            </a:pPr>
            <a:r>
              <a:rPr lang="en-GB" dirty="0"/>
              <a:t>Kilrea Utd 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Ballinmallard</a:t>
            </a:r>
          </a:p>
          <a:p>
            <a:pPr>
              <a:defRPr sz="2000">
                <a:latin typeface="Arial"/>
              </a:defRPr>
            </a:pPr>
            <a:r>
              <a:t>Lifford Celtic</a:t>
            </a:r>
          </a:p>
          <a:p>
            <a:pPr>
              <a:defRPr sz="2000">
                <a:latin typeface="Arial"/>
              </a:defRPr>
            </a:pPr>
            <a:r>
              <a:t>Core Soccer</a:t>
            </a:r>
          </a:p>
          <a:p>
            <a:pPr>
              <a:defRPr sz="2000">
                <a:latin typeface="Arial"/>
              </a:defRPr>
            </a:pPr>
            <a:r>
              <a:t>Clooney</a:t>
            </a:r>
          </a:p>
          <a:p>
            <a:pPr>
              <a:defRPr sz="2000">
                <a:latin typeface="Arial"/>
              </a:defRPr>
            </a:pPr>
            <a:r>
              <a:t>Shankill Youth</a:t>
            </a:r>
          </a:p>
          <a:p>
            <a:pPr>
              <a:defRPr sz="2000">
                <a:latin typeface="Arial"/>
              </a:defRPr>
            </a:pPr>
            <a:r>
              <a:t>Maiden City</a:t>
            </a:r>
          </a:p>
        </p:txBody>
      </p:sp>
      <p:pic>
        <p:nvPicPr>
          <p:cNvPr id="2" name="Picture 1" descr="download1.png">
            <a:extLst>
              <a:ext uri="{FF2B5EF4-FFF2-40B4-BE49-F238E27FC236}">
                <a16:creationId xmlns:a16="http://schemas.microsoft.com/office/drawing/2014/main" id="{E69B607E-7A70-7697-0DE9-D921B978C4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1234966" y="129090"/>
            <a:ext cx="6889531" cy="66668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62943A-36FF-5EB6-3071-85C839501C4D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10 Boys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1" y="79883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I</a:t>
            </a:r>
          </a:p>
          <a:p>
            <a:pPr>
              <a:defRPr sz="2000">
                <a:latin typeface="Arial"/>
              </a:defRPr>
            </a:pPr>
            <a:r>
              <a:t>St Oliver Plunkett Juniors</a:t>
            </a:r>
          </a:p>
          <a:p>
            <a:pPr>
              <a:defRPr sz="2000">
                <a:latin typeface="Arial"/>
              </a:defRPr>
            </a:pPr>
            <a:r>
              <a:t>Phoenix AthleticColts</a:t>
            </a:r>
          </a:p>
          <a:p>
            <a:pPr>
              <a:defRPr sz="2000">
                <a:latin typeface="Arial"/>
              </a:defRPr>
            </a:pPr>
            <a:r>
              <a:t>Foyle Harps Youth</a:t>
            </a:r>
          </a:p>
          <a:p>
            <a:pPr>
              <a:defRPr sz="2000">
                <a:latin typeface="Arial"/>
              </a:defRPr>
            </a:pPr>
            <a:r>
              <a:t>Omagh Town FC</a:t>
            </a:r>
          </a:p>
          <a:p>
            <a:pPr>
              <a:defRPr sz="2000">
                <a:latin typeface="Arial"/>
              </a:defRPr>
            </a:pPr>
            <a:r>
              <a:t>Letterkenny Crusaders</a:t>
            </a:r>
          </a:p>
          <a:p>
            <a:pPr>
              <a:defRPr sz="2000">
                <a:latin typeface="Arial"/>
              </a:defRPr>
            </a:pPr>
            <a:r>
              <a:t>Ballinmallard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J</a:t>
            </a:r>
          </a:p>
          <a:p>
            <a:pPr>
              <a:defRPr sz="2000">
                <a:latin typeface="Arial"/>
              </a:defRPr>
            </a:pPr>
            <a:r>
              <a:t>Dergview</a:t>
            </a:r>
          </a:p>
          <a:p>
            <a:pPr>
              <a:defRPr sz="2000">
                <a:latin typeface="Arial"/>
              </a:defRPr>
            </a:pPr>
            <a:r>
              <a:t>Letterkenny Rovers</a:t>
            </a:r>
          </a:p>
          <a:p>
            <a:pPr>
              <a:defRPr sz="2000">
                <a:latin typeface="Arial"/>
              </a:defRPr>
            </a:pPr>
            <a:r>
              <a:t>Trojans</a:t>
            </a:r>
          </a:p>
          <a:p>
            <a:pPr>
              <a:defRPr sz="2000">
                <a:latin typeface="Arial"/>
              </a:defRPr>
            </a:pPr>
            <a:r>
              <a:t>Enniskillen Town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  <a:p>
            <a:pPr>
              <a:defRPr sz="2000">
                <a:latin typeface="Arial"/>
              </a:defRPr>
            </a:pPr>
            <a:r>
              <a:t>St Oliver Plunkett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K</a:t>
            </a:r>
          </a:p>
          <a:p>
            <a:pPr>
              <a:defRPr sz="2000">
                <a:latin typeface="Arial"/>
              </a:defRPr>
            </a:pPr>
            <a:r>
              <a:t>Portrush  FC</a:t>
            </a:r>
          </a:p>
          <a:p>
            <a:pPr>
              <a:defRPr sz="2000">
                <a:latin typeface="Arial"/>
              </a:defRPr>
            </a:pPr>
            <a:r>
              <a:t>Cockhill Celtic</a:t>
            </a:r>
          </a:p>
          <a:p>
            <a:pPr>
              <a:defRPr sz="2000">
                <a:latin typeface="Arial"/>
              </a:defRPr>
            </a:pPr>
            <a:r>
              <a:t>Culmore FC</a:t>
            </a:r>
          </a:p>
          <a:p>
            <a:pPr>
              <a:defRPr sz="2000">
                <a:latin typeface="Arial"/>
              </a:defRPr>
            </a:pPr>
            <a:r>
              <a:t>Ballymoney Youth</a:t>
            </a:r>
          </a:p>
          <a:p>
            <a:pPr>
              <a:defRPr sz="2000">
                <a:latin typeface="Arial"/>
              </a:defRPr>
            </a:pPr>
            <a:r>
              <a:t>Dungiven Celtic</a:t>
            </a:r>
          </a:p>
          <a:p>
            <a:pPr>
              <a:defRPr sz="2000">
                <a:latin typeface="Arial"/>
              </a:defRPr>
            </a:pPr>
            <a:r>
              <a:t>East End Youth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L</a:t>
            </a:r>
          </a:p>
          <a:p>
            <a:pPr>
              <a:defRPr sz="2000">
                <a:latin typeface="Arial"/>
              </a:defRPr>
            </a:pPr>
            <a:r>
              <a:t>Portstewart</a:t>
            </a:r>
          </a:p>
          <a:p>
            <a:pPr>
              <a:defRPr sz="2000">
                <a:latin typeface="Arial"/>
              </a:defRPr>
            </a:pPr>
            <a:r>
              <a:t>Illstrin</a:t>
            </a:r>
          </a:p>
          <a:p>
            <a:pPr>
              <a:defRPr sz="2000">
                <a:latin typeface="Arial"/>
              </a:defRPr>
            </a:pPr>
            <a:r>
              <a:t>Eglinton Eagles</a:t>
            </a:r>
          </a:p>
          <a:p>
            <a:pPr>
              <a:defRPr sz="2000">
                <a:latin typeface="Arial"/>
              </a:defRPr>
            </a:pPr>
            <a:r>
              <a:t>Tummery Athletic</a:t>
            </a:r>
          </a:p>
          <a:p>
            <a:pPr>
              <a:defRPr sz="2000">
                <a:latin typeface="Arial"/>
              </a:defRPr>
            </a:pPr>
            <a:r>
              <a:t>Cumann Spoirt an Phobail</a:t>
            </a:r>
          </a:p>
          <a:p>
            <a:pPr>
              <a:defRPr sz="2000">
                <a:latin typeface="Arial"/>
              </a:defRPr>
            </a:pPr>
            <a:r>
              <a:t>Killylough  FC</a:t>
            </a:r>
          </a:p>
        </p:txBody>
      </p:sp>
      <p:pic>
        <p:nvPicPr>
          <p:cNvPr id="2" name="Picture 1" descr="download1.png">
            <a:extLst>
              <a:ext uri="{FF2B5EF4-FFF2-40B4-BE49-F238E27FC236}">
                <a16:creationId xmlns:a16="http://schemas.microsoft.com/office/drawing/2014/main" id="{1CE4FC4C-5BCA-A67C-7E5F-9CC54B04BF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1234966" y="0"/>
            <a:ext cx="6889531" cy="6795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E8E5CC-09E4-2B61-0C2C-C79AFD8B52DD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10 Boys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EA14FC-B948-EC78-A727-9EB00AD99B77}"/>
              </a:ext>
            </a:extLst>
          </p:cNvPr>
          <p:cNvSpPr txBox="1"/>
          <p:nvPr/>
        </p:nvSpPr>
        <p:spPr>
          <a:xfrm>
            <a:off x="518160" y="1007619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lang="en-GB" dirty="0"/>
              <a:t>Group M</a:t>
            </a:r>
          </a:p>
          <a:p>
            <a:pPr>
              <a:defRPr sz="2000">
                <a:latin typeface="Arial"/>
              </a:defRPr>
            </a:pPr>
            <a:r>
              <a:rPr lang="en-GB" dirty="0" err="1"/>
              <a:t>Kilmac</a:t>
            </a:r>
            <a:r>
              <a:rPr lang="en-GB" dirty="0"/>
              <a:t> Youth Academy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Ballymoney Y Ath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Sion Swifts Jets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Limavady Y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Maiden City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Strabane Ath Colts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4A9705-8931-4129-F8B0-8DE96F16E50A}"/>
              </a:ext>
            </a:extLst>
          </p:cNvPr>
          <p:cNvSpPr txBox="1"/>
          <p:nvPr/>
        </p:nvSpPr>
        <p:spPr>
          <a:xfrm>
            <a:off x="4572000" y="912823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</a:t>
            </a:r>
            <a:r>
              <a:rPr lang="en-GB" dirty="0"/>
              <a:t>N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lang="en-GB" dirty="0" err="1"/>
              <a:t>Patrumo</a:t>
            </a:r>
            <a:r>
              <a:rPr lang="en-GB" dirty="0"/>
              <a:t> (USA)</a:t>
            </a:r>
          </a:p>
          <a:p>
            <a:pPr>
              <a:defRPr sz="2000">
                <a:latin typeface="Arial"/>
              </a:defRPr>
            </a:pPr>
            <a:r>
              <a:rPr lang="en-GB" dirty="0" err="1"/>
              <a:t>Kilmac</a:t>
            </a:r>
            <a:r>
              <a:rPr lang="en-GB" dirty="0"/>
              <a:t> Celtic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Oxford United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Heights Utd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Eglinton Eagles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Moyola Park Youth 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ED02B-871F-D8E8-C31F-F56846255A56}"/>
              </a:ext>
            </a:extLst>
          </p:cNvPr>
          <p:cNvSpPr txBox="1"/>
          <p:nvPr/>
        </p:nvSpPr>
        <p:spPr>
          <a:xfrm>
            <a:off x="518160" y="3427423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</a:t>
            </a:r>
            <a:r>
              <a:rPr lang="en-GB" dirty="0"/>
              <a:t>O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lang="en-GB" dirty="0"/>
              <a:t>St Patricks (</a:t>
            </a:r>
            <a:r>
              <a:rPr lang="en-GB" dirty="0" err="1"/>
              <a:t>C’derg</a:t>
            </a:r>
            <a:r>
              <a:rPr lang="en-GB" dirty="0"/>
              <a:t>)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Buncrana Hearts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Dungannon Utd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Windmill Stars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Limavady Olympic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Moyola Park Olympic 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7AD774-A741-9219-CF9C-36352CC19A36}"/>
              </a:ext>
            </a:extLst>
          </p:cNvPr>
          <p:cNvSpPr txBox="1"/>
          <p:nvPr/>
        </p:nvSpPr>
        <p:spPr>
          <a:xfrm>
            <a:off x="4572000" y="3377499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</a:t>
            </a:r>
            <a:r>
              <a:rPr lang="en-GB" dirty="0"/>
              <a:t>P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lang="en-GB" dirty="0"/>
              <a:t>Don </a:t>
            </a:r>
            <a:r>
              <a:rPr lang="en-GB" dirty="0" err="1"/>
              <a:t>Boscos</a:t>
            </a:r>
            <a:r>
              <a:rPr lang="en-GB" dirty="0"/>
              <a:t>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Oxford United Juniors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St Oliver Plunkett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Foyle Harps Colts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Sion Swifts Youth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Cumann </a:t>
            </a:r>
            <a:r>
              <a:rPr lang="en-GB" dirty="0" err="1"/>
              <a:t>Spoirt</a:t>
            </a:r>
            <a:r>
              <a:rPr lang="en-GB" dirty="0"/>
              <a:t> an </a:t>
            </a:r>
            <a:r>
              <a:rPr lang="en-GB" dirty="0" err="1"/>
              <a:t>Phobail</a:t>
            </a:r>
            <a:r>
              <a:rPr lang="en-GB" dirty="0"/>
              <a:t> Colts 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8EE97E-3F6A-A8E5-BBFA-98D63AACD374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10 Boys </a:t>
            </a:r>
          </a:p>
        </p:txBody>
      </p:sp>
      <p:pic>
        <p:nvPicPr>
          <p:cNvPr id="8" name="Picture 7" descr="download1.png">
            <a:extLst>
              <a:ext uri="{FF2B5EF4-FFF2-40B4-BE49-F238E27FC236}">
                <a16:creationId xmlns:a16="http://schemas.microsoft.com/office/drawing/2014/main" id="{18C0B663-2D4D-90D9-2729-DE1E17BF78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1234966" y="0"/>
            <a:ext cx="6889531" cy="679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60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</a:t>
            </a:r>
            <a:r>
              <a:rPr lang="en-GB" dirty="0"/>
              <a:t>Q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lang="en-GB" dirty="0"/>
              <a:t>Mulroy Academy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Carndonagh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Irvinestown Wanderers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Mountjoy Utd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Moyola Park Colts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Portadown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</a:t>
            </a:r>
            <a:r>
              <a:rPr lang="en-GB" dirty="0"/>
              <a:t>R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Dungannon Utd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Redcastle</a:t>
            </a:r>
            <a:r>
              <a:rPr dirty="0"/>
              <a:t> Utd</a:t>
            </a:r>
          </a:p>
          <a:p>
            <a:pPr>
              <a:defRPr sz="2000">
                <a:latin typeface="Arial"/>
              </a:defRPr>
            </a:pPr>
            <a:r>
              <a:rPr dirty="0"/>
              <a:t>Kilmore Rec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Culdaff</a:t>
            </a:r>
            <a:r>
              <a:rPr dirty="0"/>
              <a:t> FC</a:t>
            </a:r>
          </a:p>
          <a:p>
            <a:pPr>
              <a:defRPr sz="2000">
                <a:latin typeface="Arial"/>
              </a:defRPr>
            </a:pPr>
            <a:r>
              <a:rPr dirty="0"/>
              <a:t>Top of the Hill Celtic</a:t>
            </a:r>
          </a:p>
          <a:p>
            <a:pPr>
              <a:defRPr sz="2000">
                <a:latin typeface="Arial"/>
              </a:defRPr>
            </a:pPr>
            <a:r>
              <a:rPr dirty="0"/>
              <a:t>Limavady Utd</a:t>
            </a:r>
          </a:p>
          <a:p>
            <a:pPr>
              <a:defRPr sz="2000">
                <a:latin typeface="Arial"/>
              </a:defRPr>
            </a:pPr>
            <a:r>
              <a:rPr dirty="0"/>
              <a:t>Ards Academy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</a:t>
            </a:r>
            <a:r>
              <a:rPr lang="en-GB" dirty="0"/>
              <a:t>S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Glen Rovers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East End Juniors</a:t>
            </a:r>
          </a:p>
          <a:p>
            <a:pPr>
              <a:defRPr sz="2000">
                <a:latin typeface="Arial"/>
              </a:defRPr>
            </a:pPr>
            <a:r>
              <a:rPr dirty="0"/>
              <a:t>Tristar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Oxford </a:t>
            </a:r>
            <a:r>
              <a:rPr dirty="0" err="1"/>
              <a:t>UnIted</a:t>
            </a:r>
            <a:r>
              <a:rPr dirty="0"/>
              <a:t>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Portstewart Colts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Tummery</a:t>
            </a:r>
            <a:r>
              <a:rPr dirty="0"/>
              <a:t> Colts</a:t>
            </a:r>
            <a:endParaRPr lang="en-GB" dirty="0"/>
          </a:p>
          <a:p>
            <a:pPr>
              <a:defRPr sz="2000">
                <a:latin typeface="Arial"/>
              </a:defRPr>
            </a:pPr>
            <a:r>
              <a:rPr lang="en-GB" dirty="0"/>
              <a:t>Eglinton Eagles Jets </a:t>
            </a:r>
            <a:endParaRPr dirty="0"/>
          </a:p>
        </p:txBody>
      </p:sp>
      <p:pic>
        <p:nvPicPr>
          <p:cNvPr id="2" name="Picture 1" descr="download1.png">
            <a:extLst>
              <a:ext uri="{FF2B5EF4-FFF2-40B4-BE49-F238E27FC236}">
                <a16:creationId xmlns:a16="http://schemas.microsoft.com/office/drawing/2014/main" id="{226B11E1-3A3C-95EC-3FF6-4C8306F57C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1234966" y="0"/>
            <a:ext cx="6889531" cy="67959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D608BE-A95F-BE85-3EBE-D817303A9032}"/>
              </a:ext>
            </a:extLst>
          </p:cNvPr>
          <p:cNvSpPr txBox="1"/>
          <p:nvPr/>
        </p:nvSpPr>
        <p:spPr>
          <a:xfrm>
            <a:off x="1492250" y="134382"/>
            <a:ext cx="546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Under 10 Boys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Ballinmallard Y. Colts</a:t>
            </a:r>
          </a:p>
          <a:p>
            <a:pPr>
              <a:defRPr sz="2000">
                <a:latin typeface="Arial"/>
              </a:defRPr>
            </a:pPr>
            <a:r>
              <a:t>Tummery Athletic Jun</a:t>
            </a:r>
          </a:p>
          <a:p>
            <a:pPr>
              <a:defRPr sz="2000">
                <a:latin typeface="Arial"/>
              </a:defRPr>
            </a:pPr>
            <a:r>
              <a:t>Rosario Colts</a:t>
            </a:r>
          </a:p>
          <a:p>
            <a:pPr>
              <a:defRPr sz="2000">
                <a:latin typeface="Arial"/>
              </a:defRPr>
            </a:pPr>
            <a:r>
              <a:t>Trojans Colts</a:t>
            </a:r>
          </a:p>
          <a:p>
            <a:pPr>
              <a:defRPr sz="2000">
                <a:latin typeface="Arial"/>
              </a:defRPr>
            </a:pPr>
            <a:r>
              <a:t>Magherafelt SB Colts</a:t>
            </a:r>
          </a:p>
          <a:p>
            <a:pPr>
              <a:defRPr sz="2000">
                <a:latin typeface="Arial"/>
              </a:defRPr>
            </a:pPr>
            <a:r>
              <a:t>Phoenix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Glenavon FC</a:t>
            </a:r>
          </a:p>
          <a:p>
            <a:pPr>
              <a:defRPr sz="2000">
                <a:latin typeface="Arial"/>
              </a:defRPr>
            </a:pPr>
            <a:r>
              <a:t>Surf Select (USA)</a:t>
            </a:r>
          </a:p>
          <a:p>
            <a:pPr>
              <a:defRPr sz="2000">
                <a:latin typeface="Arial"/>
              </a:defRPr>
            </a:pPr>
            <a:r>
              <a:t>Strabane Athletic</a:t>
            </a:r>
          </a:p>
          <a:p>
            <a:pPr>
              <a:defRPr sz="2000">
                <a:latin typeface="Arial"/>
              </a:defRPr>
            </a:pPr>
            <a:r>
              <a:t>Lisdrum Youth</a:t>
            </a:r>
          </a:p>
          <a:p>
            <a:pPr>
              <a:defRPr sz="2000">
                <a:latin typeface="Arial"/>
              </a:defRPr>
            </a:pPr>
            <a:r>
              <a:t>Magherafelt SB</a:t>
            </a:r>
          </a:p>
          <a:p>
            <a:pPr>
              <a:defRPr sz="2000">
                <a:latin typeface="Arial"/>
              </a:defRPr>
            </a:pPr>
            <a:r>
              <a:t>Redcastle Utd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Draperstown Celtic</a:t>
            </a:r>
          </a:p>
          <a:p>
            <a:pPr>
              <a:defRPr sz="2000">
                <a:latin typeface="Arial"/>
              </a:defRPr>
            </a:pPr>
            <a:r>
              <a:t>Rosario  FC</a:t>
            </a:r>
          </a:p>
          <a:p>
            <a:pPr>
              <a:defRPr sz="2000">
                <a:latin typeface="Arial"/>
              </a:defRPr>
            </a:pPr>
            <a:r>
              <a:t>Trojans  FC</a:t>
            </a:r>
          </a:p>
          <a:p>
            <a:pPr>
              <a:defRPr sz="2000">
                <a:latin typeface="Arial"/>
              </a:defRPr>
            </a:pPr>
            <a:r>
              <a:t>Windmill Stars</a:t>
            </a:r>
          </a:p>
          <a:p>
            <a:pPr>
              <a:defRPr sz="2000">
                <a:latin typeface="Arial"/>
              </a:defRPr>
            </a:pPr>
            <a:r>
              <a:t>Stranocum Youth</a:t>
            </a:r>
          </a:p>
          <a:p>
            <a:pPr>
              <a:defRPr sz="2000">
                <a:latin typeface="Arial"/>
              </a:defRPr>
            </a:pPr>
            <a:r>
              <a:t>Cappry Rovers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Newry City FC</a:t>
            </a:r>
          </a:p>
          <a:p>
            <a:pPr>
              <a:defRPr sz="2000">
                <a:latin typeface="Arial"/>
              </a:defRPr>
            </a:pPr>
            <a:r>
              <a:t>Newbuildings  FC</a:t>
            </a:r>
          </a:p>
          <a:p>
            <a:pPr>
              <a:defRPr sz="2000">
                <a:latin typeface="Arial"/>
              </a:defRPr>
            </a:pPr>
            <a:r>
              <a:t>Top of the Hill Celtic</a:t>
            </a:r>
          </a:p>
          <a:p>
            <a:pPr>
              <a:defRPr sz="2000">
                <a:latin typeface="Arial"/>
              </a:defRPr>
            </a:pPr>
            <a:r>
              <a:t>St Patrick (B'Fast)</a:t>
            </a:r>
          </a:p>
          <a:p>
            <a:pPr>
              <a:defRPr sz="2000">
                <a:latin typeface="Arial"/>
              </a:defRPr>
            </a:pPr>
            <a:r>
              <a:t>Tummery Athletic  FC</a:t>
            </a:r>
          </a:p>
          <a:p>
            <a:pPr>
              <a:defRPr sz="2000">
                <a:latin typeface="Arial"/>
              </a:defRPr>
            </a:pPr>
            <a:r>
              <a:t>Quigley Point Swifts</a:t>
            </a:r>
          </a:p>
        </p:txBody>
      </p:sp>
      <p:pic>
        <p:nvPicPr>
          <p:cNvPr id="9" name="Picture 8" descr="download 2.jpg">
            <a:extLst>
              <a:ext uri="{FF2B5EF4-FFF2-40B4-BE49-F238E27FC236}">
                <a16:creationId xmlns:a16="http://schemas.microsoft.com/office/drawing/2014/main" id="{3CC3CD56-C3DF-D23B-B734-B6166333C2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1095" y="0"/>
            <a:ext cx="9132905" cy="68330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D1579C-4ACA-973E-33DF-7B55530A9141}"/>
              </a:ext>
            </a:extLst>
          </p:cNvPr>
          <p:cNvSpPr txBox="1"/>
          <p:nvPr/>
        </p:nvSpPr>
        <p:spPr>
          <a:xfrm>
            <a:off x="2448910" y="90956"/>
            <a:ext cx="4372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11 Boys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Patrumo FP (USA)</a:t>
            </a:r>
          </a:p>
          <a:p>
            <a:pPr>
              <a:defRPr sz="2000">
                <a:latin typeface="Arial"/>
              </a:defRPr>
            </a:pPr>
            <a:r>
              <a:t>Dungannon Colts</a:t>
            </a:r>
          </a:p>
          <a:p>
            <a:pPr>
              <a:defRPr sz="2000">
                <a:latin typeface="Arial"/>
              </a:defRPr>
            </a:pPr>
            <a:r>
              <a:t>Tristar Colts</a:t>
            </a:r>
          </a:p>
          <a:p>
            <a:pPr>
              <a:defRPr sz="2000">
                <a:latin typeface="Arial"/>
              </a:defRPr>
            </a:pPr>
            <a:r>
              <a:t>NFC Kesh</a:t>
            </a:r>
          </a:p>
          <a:p>
            <a:pPr>
              <a:defRPr sz="2000">
                <a:latin typeface="Arial"/>
              </a:defRPr>
            </a:pPr>
            <a:r>
              <a:t>St Malachy's OB</a:t>
            </a:r>
          </a:p>
          <a:p>
            <a:pPr>
              <a:defRPr sz="2000">
                <a:latin typeface="Arial"/>
              </a:defRPr>
            </a:pPr>
            <a:r>
              <a:t>Moville Celtic 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Magherafelt SB Jets</a:t>
            </a:r>
          </a:p>
          <a:p>
            <a:pPr>
              <a:defRPr sz="2000">
                <a:latin typeface="Arial"/>
              </a:defRPr>
            </a:pPr>
            <a:r>
              <a:t>Castlecaulfied Colts</a:t>
            </a:r>
          </a:p>
          <a:p>
            <a:pPr>
              <a:defRPr sz="2000">
                <a:latin typeface="Arial"/>
              </a:defRPr>
            </a:pPr>
            <a:r>
              <a:t>Illstrin Colts</a:t>
            </a:r>
          </a:p>
          <a:p>
            <a:pPr>
              <a:defRPr sz="2000">
                <a:latin typeface="Arial"/>
              </a:defRPr>
            </a:pPr>
            <a:r>
              <a:t>Ballymoney Y Athletic</a:t>
            </a:r>
          </a:p>
          <a:p>
            <a:pPr>
              <a:defRPr sz="2000">
                <a:latin typeface="Arial"/>
              </a:defRPr>
            </a:pPr>
            <a:r>
              <a:t>Newbuildings Colts</a:t>
            </a:r>
          </a:p>
          <a:p>
            <a:pPr>
              <a:defRPr sz="2000">
                <a:latin typeface="Arial"/>
              </a:defRPr>
            </a:pPr>
            <a:r>
              <a:t>Maiden City Colts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Cliftonville Jets</a:t>
            </a:r>
          </a:p>
          <a:p>
            <a:pPr>
              <a:defRPr sz="2000">
                <a:latin typeface="Arial"/>
              </a:defRPr>
            </a:pPr>
            <a:r>
              <a:t>Ballymoney  Youth</a:t>
            </a:r>
          </a:p>
          <a:p>
            <a:pPr>
              <a:defRPr sz="2000">
                <a:latin typeface="Arial"/>
              </a:defRPr>
            </a:pPr>
            <a:r>
              <a:t>Dungiven Celtic</a:t>
            </a:r>
          </a:p>
          <a:p>
            <a:pPr>
              <a:defRPr sz="2000">
                <a:latin typeface="Arial"/>
              </a:defRPr>
            </a:pPr>
            <a:r>
              <a:t>Moyola Park  Youth</a:t>
            </a:r>
          </a:p>
          <a:p>
            <a:pPr>
              <a:defRPr sz="2000">
                <a:latin typeface="Arial"/>
              </a:defRPr>
            </a:pPr>
            <a:r>
              <a:t>Camlough Rovers</a:t>
            </a:r>
          </a:p>
          <a:p>
            <a:pPr>
              <a:defRPr sz="2000">
                <a:latin typeface="Arial"/>
              </a:defRPr>
            </a:pPr>
            <a:r>
              <a:t>Letterbarrow Celtic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Coleraine  FC</a:t>
            </a:r>
          </a:p>
          <a:p>
            <a:pPr>
              <a:defRPr sz="2000">
                <a:latin typeface="Arial"/>
              </a:defRPr>
            </a:pPr>
            <a:r>
              <a:t>Lurgan Town  FC</a:t>
            </a:r>
          </a:p>
          <a:p>
            <a:pPr>
              <a:defRPr sz="2000">
                <a:latin typeface="Arial"/>
              </a:defRPr>
            </a:pPr>
            <a:r>
              <a:t>Dergview  FC</a:t>
            </a:r>
          </a:p>
          <a:p>
            <a:pPr>
              <a:defRPr sz="2000">
                <a:latin typeface="Arial"/>
              </a:defRPr>
            </a:pPr>
            <a:r>
              <a:t>Maiden City</a:t>
            </a:r>
          </a:p>
          <a:p>
            <a:pPr>
              <a:defRPr sz="2000">
                <a:latin typeface="Arial"/>
              </a:defRPr>
            </a:pPr>
            <a:r>
              <a:t>Beragh Swifts</a:t>
            </a:r>
          </a:p>
          <a:p>
            <a:pPr>
              <a:defRPr sz="2000">
                <a:latin typeface="Arial"/>
              </a:defRPr>
            </a:pPr>
            <a:r>
              <a:t>Eglinton Eagles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60C71E-A6B7-FBEA-4163-28C6C0617DCE}"/>
              </a:ext>
            </a:extLst>
          </p:cNvPr>
          <p:cNvSpPr txBox="1"/>
          <p:nvPr/>
        </p:nvSpPr>
        <p:spPr>
          <a:xfrm>
            <a:off x="2587774" y="53519"/>
            <a:ext cx="40598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11 Boys</a:t>
            </a:r>
          </a:p>
        </p:txBody>
      </p:sp>
      <p:pic>
        <p:nvPicPr>
          <p:cNvPr id="7" name="Picture 6" descr="download 2.jpg">
            <a:extLst>
              <a:ext uri="{FF2B5EF4-FFF2-40B4-BE49-F238E27FC236}">
                <a16:creationId xmlns:a16="http://schemas.microsoft.com/office/drawing/2014/main" id="{50E59B43-A9A6-ECC0-B530-B31D4F5495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1095" y="0"/>
            <a:ext cx="9132905" cy="68330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I</a:t>
            </a:r>
          </a:p>
          <a:p>
            <a:pPr>
              <a:defRPr sz="2000">
                <a:latin typeface="Arial"/>
              </a:defRPr>
            </a:pPr>
            <a:r>
              <a:rPr dirty="0"/>
              <a:t>Coleraine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Top of the Hill Celtic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Cookstown Youth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Foyle Harps Juniors</a:t>
            </a:r>
          </a:p>
          <a:p>
            <a:pPr>
              <a:defRPr sz="2000">
                <a:latin typeface="Arial"/>
              </a:defRPr>
            </a:pPr>
            <a:r>
              <a:rPr dirty="0"/>
              <a:t>Rosario Juniors</a:t>
            </a:r>
          </a:p>
          <a:p>
            <a:pPr>
              <a:defRPr sz="2000">
                <a:latin typeface="Arial"/>
              </a:defRPr>
            </a:pPr>
            <a:r>
              <a:rPr dirty="0"/>
              <a:t>Limavady Utd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J</a:t>
            </a:r>
          </a:p>
          <a:p>
            <a:pPr>
              <a:defRPr sz="2000">
                <a:latin typeface="Arial"/>
              </a:defRPr>
            </a:pPr>
            <a:r>
              <a:rPr dirty="0"/>
              <a:t>Limavady Utd</a:t>
            </a:r>
          </a:p>
          <a:p>
            <a:pPr>
              <a:defRPr sz="2000">
                <a:latin typeface="Arial"/>
              </a:defRPr>
            </a:pPr>
            <a:r>
              <a:rPr dirty="0"/>
              <a:t>Irvinestown Wanderers</a:t>
            </a:r>
          </a:p>
          <a:p>
            <a:pPr>
              <a:defRPr sz="2000">
                <a:latin typeface="Arial"/>
              </a:defRPr>
            </a:pPr>
            <a:r>
              <a:rPr dirty="0"/>
              <a:t>Strathroy Harps</a:t>
            </a:r>
          </a:p>
          <a:p>
            <a:pPr>
              <a:defRPr sz="2000">
                <a:latin typeface="Arial"/>
              </a:defRPr>
            </a:pPr>
            <a:r>
              <a:rPr dirty="0"/>
              <a:t>Mountjoy Utd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Bonagee</a:t>
            </a:r>
            <a:r>
              <a:rPr dirty="0"/>
              <a:t> Utd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Culmore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K</a:t>
            </a:r>
          </a:p>
          <a:p>
            <a:pPr>
              <a:defRPr sz="2000">
                <a:latin typeface="Arial"/>
              </a:defRPr>
            </a:pPr>
            <a:r>
              <a:t>Portadown  FC</a:t>
            </a:r>
          </a:p>
          <a:p>
            <a:pPr>
              <a:defRPr sz="2000">
                <a:latin typeface="Arial"/>
              </a:defRPr>
            </a:pPr>
            <a:r>
              <a:t>East End  Youth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Maghera Strollers</a:t>
            </a:r>
          </a:p>
          <a:p>
            <a:pPr>
              <a:defRPr sz="2000">
                <a:latin typeface="Arial"/>
              </a:defRPr>
            </a:pPr>
            <a:r>
              <a:t>Glen Rovers  FC</a:t>
            </a:r>
          </a:p>
          <a:p>
            <a:pPr>
              <a:defRPr sz="2000">
                <a:latin typeface="Arial"/>
              </a:defRPr>
            </a:pPr>
            <a:r>
              <a:t>Killen Rangers 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L</a:t>
            </a:r>
          </a:p>
          <a:p>
            <a:pPr>
              <a:defRPr sz="2000">
                <a:latin typeface="Arial"/>
              </a:defRPr>
            </a:pPr>
            <a:r>
              <a:t>Coleraine Olympic</a:t>
            </a:r>
          </a:p>
          <a:p>
            <a:pPr>
              <a:defRPr sz="2000">
                <a:latin typeface="Arial"/>
              </a:defRPr>
            </a:pPr>
            <a:r>
              <a:t>Kilmore Rec. Juniors</a:t>
            </a:r>
          </a:p>
          <a:p>
            <a:pPr>
              <a:defRPr sz="2000">
                <a:latin typeface="Arial"/>
              </a:defRPr>
            </a:pPr>
            <a:r>
              <a:t>Maghera Strollers Colts</a:t>
            </a:r>
          </a:p>
          <a:p>
            <a:pPr>
              <a:defRPr sz="2000">
                <a:latin typeface="Arial"/>
              </a:defRPr>
            </a:pPr>
            <a:r>
              <a:t>Strabane Athletic Colts</a:t>
            </a:r>
          </a:p>
          <a:p>
            <a:pPr>
              <a:defRPr sz="2000">
                <a:latin typeface="Arial"/>
              </a:defRPr>
            </a:pPr>
            <a:r>
              <a:t>Foyle Harps Colts</a:t>
            </a:r>
          </a:p>
          <a:p>
            <a:pPr>
              <a:defRPr sz="2000">
                <a:latin typeface="Arial"/>
              </a:defRPr>
            </a:pPr>
            <a:r>
              <a:t>Ballymoney  youth Colts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766CFF-4AE5-C1A1-5CB0-B5370AA90837}"/>
              </a:ext>
            </a:extLst>
          </p:cNvPr>
          <p:cNvSpPr txBox="1"/>
          <p:nvPr/>
        </p:nvSpPr>
        <p:spPr>
          <a:xfrm>
            <a:off x="2587774" y="53519"/>
            <a:ext cx="40598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11 Boys</a:t>
            </a:r>
          </a:p>
        </p:txBody>
      </p:sp>
      <p:pic>
        <p:nvPicPr>
          <p:cNvPr id="9" name="Picture 8" descr="download 2.jpg">
            <a:extLst>
              <a:ext uri="{FF2B5EF4-FFF2-40B4-BE49-F238E27FC236}">
                <a16:creationId xmlns:a16="http://schemas.microsoft.com/office/drawing/2014/main" id="{3FABC1F7-056F-0392-B90C-95321DCA3C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1095" y="0"/>
            <a:ext cx="9132905" cy="683306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M</a:t>
            </a:r>
          </a:p>
          <a:p>
            <a:pPr>
              <a:defRPr sz="2000">
                <a:latin typeface="Arial"/>
              </a:defRPr>
            </a:pPr>
            <a:r>
              <a:t>Dungannon Utd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  <a:p>
            <a:pPr>
              <a:defRPr sz="2000">
                <a:latin typeface="Arial"/>
              </a:defRPr>
            </a:pPr>
            <a:r>
              <a:t>Cookstown Youth</a:t>
            </a:r>
          </a:p>
          <a:p>
            <a:pPr>
              <a:defRPr sz="2000">
                <a:latin typeface="Arial"/>
              </a:defRPr>
            </a:pPr>
            <a:r>
              <a:t>Aileach FC</a:t>
            </a:r>
          </a:p>
          <a:p>
            <a:pPr>
              <a:defRPr sz="2000">
                <a:latin typeface="Arial"/>
              </a:defRPr>
            </a:pPr>
            <a:r>
              <a:t>Don Boscos Colts</a:t>
            </a:r>
          </a:p>
          <a:p>
            <a:pPr>
              <a:defRPr sz="2000">
                <a:latin typeface="Arial"/>
              </a:defRPr>
            </a:pPr>
            <a:r>
              <a:t>Milford Utd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O</a:t>
            </a:r>
          </a:p>
          <a:p>
            <a:pPr>
              <a:defRPr sz="2000">
                <a:latin typeface="Arial"/>
              </a:defRPr>
            </a:pPr>
            <a:r>
              <a:t>Loughgall   Youth</a:t>
            </a:r>
          </a:p>
          <a:p>
            <a:pPr>
              <a:defRPr sz="2000">
                <a:latin typeface="Arial"/>
              </a:defRPr>
            </a:pPr>
            <a:r>
              <a:t>Sion Swifts  FC</a:t>
            </a:r>
          </a:p>
          <a:p>
            <a:pPr>
              <a:defRPr sz="2000">
                <a:latin typeface="Arial"/>
              </a:defRPr>
            </a:pPr>
            <a:r>
              <a:t>Aquinas FC</a:t>
            </a:r>
          </a:p>
          <a:p>
            <a:pPr>
              <a:defRPr sz="2000">
                <a:latin typeface="Arial"/>
              </a:defRPr>
            </a:pPr>
            <a:r>
              <a:t>Lagan Harps FC</a:t>
            </a:r>
          </a:p>
          <a:p>
            <a:pPr>
              <a:defRPr sz="2000">
                <a:latin typeface="Arial"/>
              </a:defRPr>
            </a:pPr>
            <a:r>
              <a:t>Ballyraine FC</a:t>
            </a:r>
          </a:p>
          <a:p>
            <a:pPr>
              <a:defRPr sz="2000">
                <a:latin typeface="Arial"/>
              </a:defRPr>
            </a:pPr>
            <a:r>
              <a:t>Omagh Town 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P</a:t>
            </a:r>
          </a:p>
          <a:p>
            <a:pPr>
              <a:defRPr sz="2000">
                <a:latin typeface="Arial"/>
              </a:defRPr>
            </a:pPr>
            <a:r>
              <a:t>Tummery Ath Colts</a:t>
            </a:r>
          </a:p>
          <a:p>
            <a:pPr>
              <a:defRPr sz="2000">
                <a:latin typeface="Arial"/>
              </a:defRPr>
            </a:pPr>
            <a:r>
              <a:t>Dungiven Celtic Colts</a:t>
            </a:r>
          </a:p>
          <a:p>
            <a:pPr>
              <a:defRPr sz="2000">
                <a:latin typeface="Arial"/>
              </a:defRPr>
            </a:pPr>
            <a:r>
              <a:t>Carryduff Colts</a:t>
            </a:r>
          </a:p>
          <a:p>
            <a:pPr>
              <a:defRPr sz="2000">
                <a:latin typeface="Arial"/>
              </a:defRPr>
            </a:pPr>
            <a:r>
              <a:t>Eglinton Eagles Colts</a:t>
            </a:r>
          </a:p>
          <a:p>
            <a:pPr>
              <a:defRPr sz="2000">
                <a:latin typeface="Arial"/>
              </a:defRPr>
            </a:pPr>
            <a:r>
              <a:t>East End Youth Juniors</a:t>
            </a:r>
          </a:p>
          <a:p>
            <a:pPr>
              <a:defRPr sz="2000">
                <a:latin typeface="Arial"/>
              </a:defRPr>
            </a:pPr>
            <a:r>
              <a:t>Sion Swifts Colts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Q</a:t>
            </a:r>
          </a:p>
          <a:p>
            <a:pPr>
              <a:defRPr sz="2000">
                <a:latin typeface="Arial"/>
              </a:defRPr>
            </a:pPr>
            <a:r>
              <a:t>Ballinmallard Utd</a:t>
            </a:r>
          </a:p>
          <a:p>
            <a:pPr>
              <a:defRPr sz="2000">
                <a:latin typeface="Arial"/>
              </a:defRPr>
            </a:pPr>
            <a:r>
              <a:t>Foyle Harps</a:t>
            </a:r>
          </a:p>
          <a:p>
            <a:pPr>
              <a:defRPr sz="2000">
                <a:latin typeface="Arial"/>
              </a:defRPr>
            </a:pPr>
            <a:r>
              <a:t>St Oliver Plunkett FC</a:t>
            </a:r>
          </a:p>
          <a:p>
            <a:pPr>
              <a:defRPr sz="2000">
                <a:latin typeface="Arial"/>
              </a:defRPr>
            </a:pPr>
            <a:r>
              <a:t>Illstrin  FC</a:t>
            </a:r>
          </a:p>
          <a:p>
            <a:pPr>
              <a:defRPr sz="2000">
                <a:latin typeface="Arial"/>
              </a:defRPr>
            </a:pPr>
            <a:r>
              <a:t>Cumann Spoirt an Phobail</a:t>
            </a:r>
          </a:p>
          <a:p>
            <a:pPr>
              <a:defRPr sz="2000">
                <a:latin typeface="Arial"/>
              </a:defRPr>
            </a:pPr>
            <a:r>
              <a:t>Kilmore Rec.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BCFC6B-D99B-99AB-69A2-9DB9C52B1688}"/>
              </a:ext>
            </a:extLst>
          </p:cNvPr>
          <p:cNvSpPr txBox="1"/>
          <p:nvPr/>
        </p:nvSpPr>
        <p:spPr>
          <a:xfrm>
            <a:off x="2587774" y="53519"/>
            <a:ext cx="40598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11 Boys</a:t>
            </a:r>
          </a:p>
        </p:txBody>
      </p:sp>
      <p:pic>
        <p:nvPicPr>
          <p:cNvPr id="9" name="Picture 8" descr="download 2.jpg">
            <a:extLst>
              <a:ext uri="{FF2B5EF4-FFF2-40B4-BE49-F238E27FC236}">
                <a16:creationId xmlns:a16="http://schemas.microsoft.com/office/drawing/2014/main" id="{BE1410F8-A14B-21FE-8EFC-ADFDC2046A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547" y="24936"/>
            <a:ext cx="9132905" cy="683306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2.jpg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547" y="0"/>
            <a:ext cx="9132905" cy="68330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R</a:t>
            </a:r>
          </a:p>
          <a:p>
            <a:pPr>
              <a:defRPr sz="2000">
                <a:latin typeface="Arial"/>
              </a:defRPr>
            </a:pPr>
            <a:r>
              <a:t>NE Academy (USA)</a:t>
            </a:r>
          </a:p>
          <a:p>
            <a:pPr>
              <a:defRPr sz="2000">
                <a:latin typeface="Arial"/>
              </a:defRPr>
            </a:pPr>
            <a:r>
              <a:t>Newell  FC</a:t>
            </a:r>
          </a:p>
          <a:p>
            <a:pPr>
              <a:defRPr sz="2000">
                <a:latin typeface="Arial"/>
              </a:defRPr>
            </a:pPr>
            <a:r>
              <a:t>Portstewart  FC</a:t>
            </a:r>
          </a:p>
          <a:p>
            <a:pPr>
              <a:defRPr sz="2000">
                <a:latin typeface="Arial"/>
              </a:defRPr>
            </a:pPr>
            <a:r>
              <a:t>Inishowen Youth</a:t>
            </a:r>
          </a:p>
          <a:p>
            <a:pPr>
              <a:defRPr sz="2000">
                <a:latin typeface="Arial"/>
              </a:defRPr>
            </a:pPr>
            <a:r>
              <a:t>Letterkenny Rovers</a:t>
            </a:r>
          </a:p>
          <a:p>
            <a:pPr>
              <a:defRPr sz="2000">
                <a:latin typeface="Arial"/>
              </a:defRPr>
            </a:pPr>
            <a:r>
              <a:t>Castlecaulfield 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5250" y="93334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S</a:t>
            </a:r>
          </a:p>
          <a:p>
            <a:pPr>
              <a:defRPr sz="2000">
                <a:latin typeface="Arial"/>
              </a:defRPr>
            </a:pPr>
            <a:r>
              <a:rPr dirty="0"/>
              <a:t>Enniskillen Town</a:t>
            </a:r>
          </a:p>
          <a:p>
            <a:pPr>
              <a:defRPr sz="2000">
                <a:latin typeface="Arial"/>
              </a:defRPr>
            </a:pPr>
            <a:r>
              <a:rPr dirty="0"/>
              <a:t>Clooney  FC</a:t>
            </a:r>
          </a:p>
          <a:p>
            <a:pPr>
              <a:defRPr sz="2000">
                <a:latin typeface="Arial"/>
              </a:defRPr>
            </a:pPr>
            <a:r>
              <a:rPr dirty="0"/>
              <a:t>Castle</a:t>
            </a:r>
            <a:r>
              <a:rPr lang="en-GB" dirty="0"/>
              <a:t>c</a:t>
            </a:r>
            <a:r>
              <a:rPr dirty="0" err="1"/>
              <a:t>aulfield</a:t>
            </a:r>
            <a:r>
              <a:rPr dirty="0"/>
              <a:t> Y</a:t>
            </a:r>
            <a:r>
              <a:rPr lang="en-GB" dirty="0"/>
              <a:t> Colts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Lagan Harps</a:t>
            </a:r>
          </a:p>
          <a:p>
            <a:pPr>
              <a:defRPr sz="2000">
                <a:latin typeface="Arial"/>
              </a:defRPr>
            </a:pPr>
            <a:r>
              <a:rPr dirty="0"/>
              <a:t>Enniskillen Rangers</a:t>
            </a:r>
          </a:p>
          <a:p>
            <a:pPr>
              <a:defRPr sz="2000">
                <a:latin typeface="Arial"/>
              </a:defRPr>
            </a:pPr>
            <a:r>
              <a:rPr dirty="0"/>
              <a:t>Don </a:t>
            </a:r>
            <a:r>
              <a:rPr dirty="0" err="1"/>
              <a:t>Boscos</a:t>
            </a:r>
            <a:r>
              <a:rPr dirty="0"/>
              <a:t>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713743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T</a:t>
            </a:r>
          </a:p>
          <a:p>
            <a:pPr>
              <a:defRPr sz="2000">
                <a:latin typeface="Arial"/>
              </a:defRPr>
            </a:pPr>
            <a:r>
              <a:t>Glendowan Ath</a:t>
            </a:r>
          </a:p>
          <a:p>
            <a:pPr>
              <a:defRPr sz="2000">
                <a:latin typeface="Arial"/>
              </a:defRPr>
            </a:pPr>
            <a:r>
              <a:t>East End Y Colts</a:t>
            </a:r>
          </a:p>
          <a:p>
            <a:pPr>
              <a:defRPr sz="2000">
                <a:latin typeface="Arial"/>
              </a:defRPr>
            </a:pPr>
            <a:r>
              <a:t>Loughgall Y Colts</a:t>
            </a:r>
          </a:p>
          <a:p>
            <a:pPr>
              <a:defRPr sz="2000">
                <a:latin typeface="Arial"/>
              </a:defRPr>
            </a:pPr>
            <a:r>
              <a:t>Ballyraine Colts</a:t>
            </a:r>
          </a:p>
          <a:p>
            <a:pPr>
              <a:defRPr sz="2000">
                <a:latin typeface="Arial"/>
              </a:defRPr>
            </a:pPr>
            <a:r>
              <a:t>Ballymoor FC</a:t>
            </a:r>
          </a:p>
          <a:p>
            <a:pPr>
              <a:defRPr sz="2000">
                <a:latin typeface="Arial"/>
              </a:defRPr>
            </a:pPr>
            <a:r>
              <a:t>Tristar Jets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834174-AFB0-05C1-2465-440F0B25F316}"/>
              </a:ext>
            </a:extLst>
          </p:cNvPr>
          <p:cNvSpPr txBox="1"/>
          <p:nvPr/>
        </p:nvSpPr>
        <p:spPr>
          <a:xfrm>
            <a:off x="2450614" y="182839"/>
            <a:ext cx="40598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11 Boys</a:t>
            </a:r>
          </a:p>
        </p:txBody>
      </p:sp>
      <p:pic>
        <p:nvPicPr>
          <p:cNvPr id="8" name="Picture 7" descr="download1.png">
            <a:extLst>
              <a:ext uri="{FF2B5EF4-FFF2-40B4-BE49-F238E27FC236}">
                <a16:creationId xmlns:a16="http://schemas.microsoft.com/office/drawing/2014/main" id="{B44C4118-9FD1-3EB6-4718-C0BEA314B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Ballymoney Youth Acad</a:t>
            </a:r>
          </a:p>
          <a:p>
            <a:pPr>
              <a:defRPr sz="2000">
                <a:latin typeface="Arial"/>
              </a:defRPr>
            </a:pPr>
            <a:r>
              <a:t>Tummery Ath Colts FC</a:t>
            </a:r>
          </a:p>
          <a:p>
            <a:pPr>
              <a:defRPr sz="2000">
                <a:latin typeface="Arial"/>
              </a:defRPr>
            </a:pPr>
            <a:r>
              <a:t>Camlough Rovers FC</a:t>
            </a:r>
          </a:p>
          <a:p>
            <a:pPr>
              <a:defRPr sz="2000">
                <a:latin typeface="Arial"/>
              </a:defRPr>
            </a:pPr>
            <a:r>
              <a:t>Phoenix Athletic FC</a:t>
            </a:r>
          </a:p>
          <a:p>
            <a:pPr>
              <a:defRPr sz="2000">
                <a:latin typeface="Arial"/>
              </a:defRPr>
            </a:pPr>
            <a:r>
              <a:t>Sion Swifts FC</a:t>
            </a:r>
          </a:p>
          <a:p>
            <a:pPr>
              <a:defRPr sz="2000">
                <a:latin typeface="Arial"/>
              </a:defRPr>
            </a:pPr>
            <a:r>
              <a:t>Maghera Strollers FC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B</a:t>
            </a:r>
          </a:p>
          <a:p>
            <a:pPr>
              <a:defRPr sz="2000">
                <a:latin typeface="Arial"/>
              </a:defRPr>
            </a:pPr>
            <a:r>
              <a:rPr dirty="0"/>
              <a:t>Strathroy Harps FC</a:t>
            </a:r>
          </a:p>
          <a:p>
            <a:pPr>
              <a:defRPr sz="2000">
                <a:latin typeface="Arial"/>
              </a:defRPr>
            </a:pPr>
            <a:r>
              <a:rPr dirty="0"/>
              <a:t>Strabane Ath FC Colts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Lisbellaw</a:t>
            </a:r>
            <a:r>
              <a:rPr dirty="0"/>
              <a:t> Utd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Cockhill</a:t>
            </a:r>
            <a:r>
              <a:rPr dirty="0"/>
              <a:t> Celtic FC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Buncrana Hearts Colts 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Curragh Athletic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Dungannon Utd</a:t>
            </a:r>
          </a:p>
          <a:p>
            <a:pPr>
              <a:defRPr sz="2000">
                <a:latin typeface="Arial"/>
              </a:defRPr>
            </a:pPr>
            <a:r>
              <a:t>Culmore FC</a:t>
            </a:r>
          </a:p>
          <a:p>
            <a:pPr>
              <a:defRPr sz="2000">
                <a:latin typeface="Arial"/>
              </a:defRPr>
            </a:pPr>
            <a:r>
              <a:t>Top of the Hill Celtic Colts</a:t>
            </a:r>
          </a:p>
          <a:p>
            <a:pPr>
              <a:defRPr sz="2000">
                <a:latin typeface="Arial"/>
              </a:defRPr>
            </a:pPr>
            <a:r>
              <a:t>Letterbarrow Celtic Youth</a:t>
            </a:r>
          </a:p>
          <a:p>
            <a:pPr>
              <a:defRPr sz="2000">
                <a:latin typeface="Arial"/>
              </a:defRPr>
            </a:pPr>
            <a:r>
              <a:t>Portstewart Utd FC</a:t>
            </a:r>
          </a:p>
          <a:p>
            <a:pPr>
              <a:defRPr sz="2000">
                <a:latin typeface="Arial"/>
              </a:defRPr>
            </a:pPr>
            <a:r>
              <a:t>Magherafelt Sky Blues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D</a:t>
            </a:r>
          </a:p>
          <a:p>
            <a:pPr>
              <a:defRPr sz="2000">
                <a:latin typeface="Arial"/>
              </a:defRPr>
            </a:pPr>
            <a:r>
              <a:rPr lang="en-GB" dirty="0" err="1"/>
              <a:t>Dunaghy</a:t>
            </a:r>
            <a:r>
              <a:rPr lang="en-GB" dirty="0"/>
              <a:t> Youth 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St </a:t>
            </a:r>
            <a:r>
              <a:rPr dirty="0" err="1"/>
              <a:t>Patricks</a:t>
            </a:r>
            <a:r>
              <a:rPr dirty="0"/>
              <a:t> Colts (</a:t>
            </a:r>
            <a:r>
              <a:rPr dirty="0" err="1"/>
              <a:t>Cderg</a:t>
            </a:r>
            <a:r>
              <a:rPr dirty="0"/>
              <a:t>)</a:t>
            </a:r>
          </a:p>
          <a:p>
            <a:pPr>
              <a:defRPr sz="2000">
                <a:latin typeface="Arial"/>
              </a:defRPr>
            </a:pPr>
            <a:r>
              <a:rPr dirty="0"/>
              <a:t>Lagan Harps FC</a:t>
            </a:r>
          </a:p>
          <a:p>
            <a:pPr>
              <a:defRPr sz="2000">
                <a:latin typeface="Arial"/>
              </a:defRPr>
            </a:pPr>
            <a:r>
              <a:rPr dirty="0"/>
              <a:t>St </a:t>
            </a:r>
            <a:r>
              <a:rPr dirty="0" err="1"/>
              <a:t>Marys</a:t>
            </a:r>
            <a:r>
              <a:rPr dirty="0"/>
              <a:t> FC Belfast</a:t>
            </a:r>
          </a:p>
          <a:p>
            <a:pPr>
              <a:defRPr sz="2000">
                <a:latin typeface="Arial"/>
              </a:defRPr>
            </a:pPr>
            <a:r>
              <a:rPr dirty="0"/>
              <a:t>Mountjoy Juniors FC</a:t>
            </a:r>
          </a:p>
          <a:p>
            <a:pPr>
              <a:defRPr sz="2000">
                <a:latin typeface="Arial"/>
              </a:defRPr>
            </a:pPr>
            <a:r>
              <a:rPr dirty="0"/>
              <a:t>Ballycastle Youth Academy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3EAEDF-66B6-7946-0AB8-103139211F48}"/>
              </a:ext>
            </a:extLst>
          </p:cNvPr>
          <p:cNvSpPr txBox="1"/>
          <p:nvPr/>
        </p:nvSpPr>
        <p:spPr>
          <a:xfrm>
            <a:off x="1517139" y="144959"/>
            <a:ext cx="5450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12 Boys 9v9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A140D60C-449D-4C33-08AA-399045BE2C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Redcastle Utd</a:t>
            </a:r>
          </a:p>
          <a:p>
            <a:pPr>
              <a:defRPr sz="2000">
                <a:latin typeface="Arial"/>
              </a:defRPr>
            </a:pPr>
            <a:r>
              <a:t>Enniskillen Town FC</a:t>
            </a:r>
          </a:p>
          <a:p>
            <a:pPr>
              <a:defRPr sz="2000">
                <a:latin typeface="Arial"/>
              </a:defRPr>
            </a:pPr>
            <a:r>
              <a:t>Foyle Harps FC Colts</a:t>
            </a:r>
          </a:p>
          <a:p>
            <a:pPr>
              <a:defRPr sz="2000">
                <a:latin typeface="Arial"/>
              </a:defRPr>
            </a:pPr>
            <a:r>
              <a:t>Eglinton Eagles FC Colts</a:t>
            </a:r>
          </a:p>
          <a:p>
            <a:pPr>
              <a:defRPr sz="2000">
                <a:latin typeface="Arial"/>
              </a:defRPr>
            </a:pPr>
            <a:r>
              <a:t>Top of the Hill Celtic</a:t>
            </a:r>
          </a:p>
          <a:p>
            <a:pPr>
              <a:defRPr sz="2000">
                <a:latin typeface="Arial"/>
              </a:defRPr>
            </a:pPr>
            <a:r>
              <a:t>Northend Utd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Eglinton Eagles FC</a:t>
            </a:r>
          </a:p>
          <a:p>
            <a:pPr>
              <a:defRPr sz="2000">
                <a:latin typeface="Arial"/>
              </a:defRPr>
            </a:pPr>
            <a:r>
              <a:t>St Patricks FC (Cderg)</a:t>
            </a:r>
          </a:p>
          <a:p>
            <a:pPr>
              <a:defRPr sz="2000">
                <a:latin typeface="Arial"/>
              </a:defRPr>
            </a:pPr>
            <a:r>
              <a:t>Maghera Strollers FC</a:t>
            </a:r>
          </a:p>
          <a:p>
            <a:pPr>
              <a:defRPr sz="2000">
                <a:latin typeface="Arial"/>
              </a:defRPr>
            </a:pPr>
            <a:r>
              <a:t>Newhill FC</a:t>
            </a:r>
          </a:p>
          <a:p>
            <a:pPr>
              <a:defRPr sz="2000">
                <a:latin typeface="Arial"/>
              </a:defRPr>
            </a:pPr>
            <a:r>
              <a:t>Tummery Athletic FC</a:t>
            </a:r>
          </a:p>
          <a:p>
            <a:pPr>
              <a:defRPr sz="2000">
                <a:latin typeface="Arial"/>
              </a:defRPr>
            </a:pPr>
            <a:r>
              <a:t>Newcastle Town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Ballymoney Youth Ath.</a:t>
            </a:r>
          </a:p>
          <a:p>
            <a:pPr>
              <a:defRPr sz="2000">
                <a:latin typeface="Arial"/>
              </a:defRPr>
            </a:pPr>
            <a:r>
              <a:t>Strabane Athletic FC</a:t>
            </a:r>
          </a:p>
          <a:p>
            <a:pPr>
              <a:defRPr sz="2000">
                <a:latin typeface="Arial"/>
              </a:defRPr>
            </a:pPr>
            <a:r>
              <a:t>Antrim Soc Academy</a:t>
            </a:r>
          </a:p>
          <a:p>
            <a:pPr>
              <a:defRPr sz="2000">
                <a:latin typeface="Arial"/>
              </a:defRPr>
            </a:pPr>
            <a:r>
              <a:t>Foyle Harps FC</a:t>
            </a:r>
          </a:p>
          <a:p>
            <a:pPr>
              <a:defRPr sz="2000">
                <a:latin typeface="Arial"/>
              </a:defRPr>
            </a:pPr>
            <a:r>
              <a:t>Dungiven Celtic Colts</a:t>
            </a:r>
          </a:p>
          <a:p>
            <a:pPr>
              <a:defRPr sz="2000">
                <a:latin typeface="Arial"/>
              </a:defRPr>
            </a:pPr>
            <a:r>
              <a:t>Ballyraine FC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AFA60A-D9E0-4FAD-E89B-00B95BC021C7}"/>
              </a:ext>
            </a:extLst>
          </p:cNvPr>
          <p:cNvSpPr txBox="1"/>
          <p:nvPr/>
        </p:nvSpPr>
        <p:spPr>
          <a:xfrm>
            <a:off x="1983713" y="251729"/>
            <a:ext cx="49936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12 Boys 9v9</a:t>
            </a:r>
          </a:p>
        </p:txBody>
      </p:sp>
      <p:pic>
        <p:nvPicPr>
          <p:cNvPr id="7" name="Picture 6" descr="derry-foyle-cup.png">
            <a:extLst>
              <a:ext uri="{FF2B5EF4-FFF2-40B4-BE49-F238E27FC236}">
                <a16:creationId xmlns:a16="http://schemas.microsoft.com/office/drawing/2014/main" id="{BF346690-3AF5-7B39-0881-C68FD20170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7247934"/>
          </a:xfrm>
          <a:prstGeom prst="rect">
            <a:avLst/>
          </a:prstGeom>
        </p:spPr>
      </p:pic>
      <p:pic>
        <p:nvPicPr>
          <p:cNvPr id="8" name="Picture 7" descr="download1.png">
            <a:extLst>
              <a:ext uri="{FF2B5EF4-FFF2-40B4-BE49-F238E27FC236}">
                <a16:creationId xmlns:a16="http://schemas.microsoft.com/office/drawing/2014/main" id="{24D939B7-D14B-12E6-F593-0CD03EB0A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5005727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Sandyrow FC</a:t>
            </a:r>
          </a:p>
          <a:p>
            <a:pPr>
              <a:defRPr sz="2000">
                <a:latin typeface="Arial"/>
              </a:defRPr>
            </a:pPr>
            <a:r>
              <a:t>East End FC</a:t>
            </a:r>
          </a:p>
          <a:p>
            <a:pPr>
              <a:defRPr sz="2000">
                <a:latin typeface="Arial"/>
              </a:defRPr>
            </a:pPr>
            <a:r>
              <a:t>Bonagee Utd FC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Tristar FC Colts</a:t>
            </a:r>
          </a:p>
          <a:p>
            <a:pPr>
              <a:defRPr sz="2000">
                <a:latin typeface="Arial"/>
              </a:defRPr>
            </a:pPr>
            <a:r>
              <a:t>Lifford Celtic</a:t>
            </a:r>
          </a:p>
          <a:p>
            <a:pPr>
              <a:defRPr sz="2000">
                <a:latin typeface="Arial"/>
              </a:defRPr>
            </a:pPr>
            <a:r>
              <a:t>St. Oliver Plunkett FC</a:t>
            </a:r>
          </a:p>
          <a:p>
            <a:pPr>
              <a:defRPr sz="2000">
                <a:latin typeface="Arial"/>
              </a:defRPr>
            </a:pPr>
            <a:r>
              <a:t>Aileach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C</a:t>
            </a:r>
          </a:p>
          <a:p>
            <a:pPr>
              <a:defRPr sz="2000">
                <a:latin typeface="Arial"/>
              </a:defRPr>
            </a:pPr>
            <a:r>
              <a:rPr dirty="0"/>
              <a:t>Sion Swifts FC</a:t>
            </a:r>
          </a:p>
          <a:p>
            <a:pPr>
              <a:defRPr sz="2000">
                <a:latin typeface="Arial"/>
              </a:defRPr>
            </a:pPr>
            <a:r>
              <a:rPr dirty="0"/>
              <a:t>St. James' Swifts FC</a:t>
            </a:r>
          </a:p>
          <a:p>
            <a:pPr>
              <a:defRPr sz="2000">
                <a:latin typeface="Arial"/>
              </a:defRPr>
            </a:pPr>
            <a:r>
              <a:rPr dirty="0"/>
              <a:t>Newhill FC Colts</a:t>
            </a:r>
            <a:endParaRPr lang="en-GB" dirty="0"/>
          </a:p>
          <a:p>
            <a:pPr>
              <a:defRPr sz="2000">
                <a:latin typeface="Arial"/>
              </a:defRPr>
            </a:pPr>
            <a:r>
              <a:rPr lang="en-GB" dirty="0"/>
              <a:t>Raphoe Town 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D</a:t>
            </a:r>
          </a:p>
          <a:p>
            <a:pPr>
              <a:defRPr sz="2000">
                <a:latin typeface="Arial"/>
              </a:defRPr>
            </a:pPr>
            <a:r>
              <a:rPr dirty="0"/>
              <a:t>L</a:t>
            </a:r>
            <a:r>
              <a:rPr lang="en-GB" dirty="0" err="1"/>
              <a:t>etterk</a:t>
            </a:r>
            <a:r>
              <a:rPr dirty="0" err="1"/>
              <a:t>enny</a:t>
            </a:r>
            <a:r>
              <a:rPr dirty="0"/>
              <a:t> Rovers FC</a:t>
            </a:r>
          </a:p>
          <a:p>
            <a:pPr>
              <a:defRPr sz="2000">
                <a:latin typeface="Arial"/>
              </a:defRPr>
            </a:pPr>
            <a:r>
              <a:rPr dirty="0"/>
              <a:t>Ballinamallard Utd Youth</a:t>
            </a:r>
          </a:p>
          <a:p>
            <a:pPr>
              <a:defRPr sz="2000">
                <a:latin typeface="Arial"/>
              </a:defRPr>
            </a:pPr>
            <a:r>
              <a:rPr dirty="0"/>
              <a:t>Portrush FC</a:t>
            </a:r>
          </a:p>
          <a:p>
            <a:pPr>
              <a:defRPr sz="2000">
                <a:latin typeface="Arial"/>
              </a:defRPr>
            </a:pPr>
            <a:r>
              <a:rPr dirty="0"/>
              <a:t>Cookstown Y FC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6FFD88-EE21-7335-78FB-F268C24279EB}"/>
              </a:ext>
            </a:extLst>
          </p:cNvPr>
          <p:cNvSpPr txBox="1"/>
          <p:nvPr/>
        </p:nvSpPr>
        <p:spPr>
          <a:xfrm>
            <a:off x="2388889" y="144959"/>
            <a:ext cx="5888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12 Boys 11v11 </a:t>
            </a:r>
          </a:p>
        </p:txBody>
      </p:sp>
      <p:pic>
        <p:nvPicPr>
          <p:cNvPr id="9" name="Picture 8" descr="Cup.jpg">
            <a:extLst>
              <a:ext uri="{FF2B5EF4-FFF2-40B4-BE49-F238E27FC236}">
                <a16:creationId xmlns:a16="http://schemas.microsoft.com/office/drawing/2014/main" id="{54C76503-8F9B-C35B-F125-C6B000B39C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Illistrin FC</a:t>
            </a:r>
          </a:p>
          <a:p>
            <a:pPr>
              <a:defRPr sz="2000">
                <a:latin typeface="Arial"/>
              </a:defRPr>
            </a:pPr>
            <a:r>
              <a:t>Lisnaskea FC</a:t>
            </a:r>
          </a:p>
          <a:p>
            <a:pPr>
              <a:defRPr sz="2000">
                <a:latin typeface="Arial"/>
              </a:defRPr>
            </a:pPr>
            <a:r>
              <a:t>Oxford Utd Stars</a:t>
            </a:r>
          </a:p>
          <a:p>
            <a:pPr>
              <a:defRPr sz="2000">
                <a:latin typeface="Arial"/>
              </a:defRPr>
            </a:pPr>
            <a:r>
              <a:t>Drumoghill Utd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Newry City FC</a:t>
            </a:r>
          </a:p>
          <a:p>
            <a:pPr>
              <a:defRPr sz="2000">
                <a:latin typeface="Arial"/>
              </a:defRPr>
            </a:pPr>
            <a:r>
              <a:t>Trojans FC</a:t>
            </a:r>
          </a:p>
          <a:p>
            <a:pPr>
              <a:defRPr sz="2000">
                <a:latin typeface="Arial"/>
              </a:defRPr>
            </a:pPr>
            <a:r>
              <a:t>Goodlad Academy USA</a:t>
            </a:r>
          </a:p>
          <a:p>
            <a:pPr>
              <a:defRPr sz="2000">
                <a:latin typeface="Arial"/>
              </a:defRPr>
            </a:pPr>
            <a:r>
              <a:t>Coleraine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G</a:t>
            </a:r>
          </a:p>
          <a:p>
            <a:pPr>
              <a:defRPr sz="2000">
                <a:latin typeface="Arial"/>
              </a:defRPr>
            </a:pPr>
            <a:r>
              <a:rPr dirty="0"/>
              <a:t>Maiden City Soccer</a:t>
            </a:r>
          </a:p>
          <a:p>
            <a:pPr>
              <a:defRPr sz="2000">
                <a:latin typeface="Arial"/>
              </a:defRPr>
            </a:pPr>
            <a:r>
              <a:rPr dirty="0"/>
              <a:t>Portadown FC Youth</a:t>
            </a:r>
          </a:p>
          <a:p>
            <a:pPr>
              <a:defRPr sz="2000">
                <a:latin typeface="Arial"/>
              </a:defRPr>
            </a:pPr>
            <a:r>
              <a:rPr dirty="0"/>
              <a:t>Limavady </a:t>
            </a:r>
            <a:r>
              <a:rPr dirty="0" err="1"/>
              <a:t>utd</a:t>
            </a:r>
            <a:r>
              <a:rPr dirty="0"/>
              <a:t> Youth</a:t>
            </a:r>
            <a:endParaRPr lang="en-GB" dirty="0"/>
          </a:p>
          <a:p>
            <a:pPr>
              <a:defRPr sz="2000">
                <a:latin typeface="Arial"/>
              </a:defRPr>
            </a:pPr>
            <a:r>
              <a:rPr lang="en-GB" dirty="0"/>
              <a:t>Lisburn RTC 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Limavady Utd YouthColts</a:t>
            </a:r>
          </a:p>
          <a:p>
            <a:pPr>
              <a:defRPr sz="2000">
                <a:latin typeface="Arial"/>
              </a:defRPr>
            </a:pPr>
            <a:r>
              <a:t>Dunree FC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  <a:p>
            <a:pPr>
              <a:defRPr sz="2000">
                <a:latin typeface="Arial"/>
              </a:defRPr>
            </a:pPr>
            <a:r>
              <a:t>Ballybofey Utd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5BB10F-2433-FBA9-8B2B-E59FDEB1C4D8}"/>
              </a:ext>
            </a:extLst>
          </p:cNvPr>
          <p:cNvSpPr txBox="1"/>
          <p:nvPr/>
        </p:nvSpPr>
        <p:spPr>
          <a:xfrm>
            <a:off x="2531714" y="144959"/>
            <a:ext cx="54981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12 Boys 11v11 </a:t>
            </a:r>
          </a:p>
        </p:txBody>
      </p:sp>
      <p:pic>
        <p:nvPicPr>
          <p:cNvPr id="8" name="Picture 7" descr="Cup.jpg">
            <a:extLst>
              <a:ext uri="{FF2B5EF4-FFF2-40B4-BE49-F238E27FC236}">
                <a16:creationId xmlns:a16="http://schemas.microsoft.com/office/drawing/2014/main" id="{99266294-6037-3A66-3E45-574CA69A61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I</a:t>
            </a:r>
          </a:p>
          <a:p>
            <a:pPr>
              <a:defRPr sz="2000">
                <a:latin typeface="Arial"/>
              </a:defRPr>
            </a:pPr>
            <a:r>
              <a:t>Castlewellan Town FC</a:t>
            </a:r>
          </a:p>
          <a:p>
            <a:pPr>
              <a:defRPr sz="2000">
                <a:latin typeface="Arial"/>
              </a:defRPr>
            </a:pPr>
            <a:r>
              <a:t>Donegal Underage L.</a:t>
            </a:r>
          </a:p>
          <a:p>
            <a:pPr>
              <a:defRPr sz="2000">
                <a:latin typeface="Arial"/>
              </a:defRPr>
            </a:pPr>
            <a:r>
              <a:t>Clooney FC</a:t>
            </a:r>
          </a:p>
          <a:p>
            <a:pPr>
              <a:defRPr sz="2000">
                <a:latin typeface="Arial"/>
              </a:defRPr>
            </a:pPr>
            <a:r>
              <a:t>Don Boscos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J</a:t>
            </a:r>
          </a:p>
          <a:p>
            <a:pPr>
              <a:defRPr sz="2000">
                <a:latin typeface="Arial"/>
              </a:defRPr>
            </a:pPr>
            <a:r>
              <a:t>Larne FC</a:t>
            </a:r>
          </a:p>
          <a:p>
            <a:pPr>
              <a:defRPr sz="2000">
                <a:latin typeface="Arial"/>
              </a:defRPr>
            </a:pPr>
            <a:r>
              <a:t>Inishowen Youth</a:t>
            </a:r>
          </a:p>
          <a:p>
            <a:pPr>
              <a:defRPr sz="2000">
                <a:latin typeface="Arial"/>
              </a:defRPr>
            </a:pPr>
            <a:r>
              <a:t>Cumann Spoirt an Phobail FC</a:t>
            </a:r>
          </a:p>
          <a:p>
            <a:pPr>
              <a:defRPr sz="2000">
                <a:latin typeface="Arial"/>
              </a:defRPr>
            </a:pPr>
            <a:r>
              <a:t>Tristar FC Jets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K</a:t>
            </a:r>
          </a:p>
          <a:p>
            <a:pPr>
              <a:defRPr sz="2000">
                <a:latin typeface="Arial"/>
              </a:defRPr>
            </a:pPr>
            <a:r>
              <a:t>Dungannon Utd</a:t>
            </a:r>
          </a:p>
          <a:p>
            <a:pPr>
              <a:defRPr sz="2000">
                <a:latin typeface="Arial"/>
              </a:defRPr>
            </a:pPr>
            <a:r>
              <a:t>Glenavon FC</a:t>
            </a:r>
          </a:p>
          <a:p>
            <a:pPr>
              <a:defRPr sz="2000">
                <a:latin typeface="Arial"/>
              </a:defRPr>
            </a:pPr>
            <a:r>
              <a:t>Newell FC</a:t>
            </a:r>
          </a:p>
          <a:p>
            <a:pPr>
              <a:defRPr sz="2000">
                <a:latin typeface="Arial"/>
              </a:defRPr>
            </a:pPr>
            <a:r>
              <a:t>Maiden City Juniors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L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Draperstown</a:t>
            </a:r>
            <a:r>
              <a:rPr dirty="0"/>
              <a:t> Celtic</a:t>
            </a:r>
          </a:p>
          <a:p>
            <a:pPr>
              <a:defRPr sz="2000">
                <a:latin typeface="Arial"/>
              </a:defRPr>
            </a:pPr>
            <a:r>
              <a:rPr dirty="0"/>
              <a:t>Glen Rovers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Castlecaulfield</a:t>
            </a:r>
            <a:r>
              <a:rPr dirty="0"/>
              <a:t> Youth FC</a:t>
            </a:r>
            <a:endParaRPr lang="en-GB" dirty="0"/>
          </a:p>
          <a:p>
            <a:pPr>
              <a:defRPr sz="2000">
                <a:latin typeface="Arial"/>
              </a:defRPr>
            </a:pPr>
            <a:r>
              <a:rPr lang="en-GB" dirty="0"/>
              <a:t>Shankill Youth 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D6B1CB-B439-BBA8-5BF7-37958F6A7280}"/>
              </a:ext>
            </a:extLst>
          </p:cNvPr>
          <p:cNvSpPr txBox="1"/>
          <p:nvPr/>
        </p:nvSpPr>
        <p:spPr>
          <a:xfrm>
            <a:off x="2247935" y="185073"/>
            <a:ext cx="54351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12 Boys 11v11</a:t>
            </a:r>
          </a:p>
        </p:txBody>
      </p:sp>
      <p:pic>
        <p:nvPicPr>
          <p:cNvPr id="8" name="Picture 7" descr="Cup.jpg">
            <a:extLst>
              <a:ext uri="{FF2B5EF4-FFF2-40B4-BE49-F238E27FC236}">
                <a16:creationId xmlns:a16="http://schemas.microsoft.com/office/drawing/2014/main" id="{8E3C8251-3A0E-CEED-C28F-9A704B9335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Portstewart Utd FC</a:t>
            </a:r>
          </a:p>
          <a:p>
            <a:pPr>
              <a:defRPr sz="2000">
                <a:latin typeface="Arial"/>
              </a:defRPr>
            </a:pPr>
            <a:r>
              <a:t>Maiden City Acad.</a:t>
            </a:r>
          </a:p>
          <a:p>
            <a:pPr>
              <a:defRPr sz="2000">
                <a:latin typeface="Arial"/>
              </a:defRPr>
            </a:pPr>
            <a:r>
              <a:t>Redcastle FC</a:t>
            </a:r>
          </a:p>
          <a:p>
            <a:pPr>
              <a:defRPr sz="2000">
                <a:latin typeface="Arial"/>
              </a:defRPr>
            </a:pPr>
            <a:r>
              <a:t>Illistrin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Patrumo FP USA</a:t>
            </a:r>
          </a:p>
          <a:p>
            <a:pPr>
              <a:defRPr sz="2000">
                <a:latin typeface="Arial"/>
              </a:defRPr>
            </a:pPr>
            <a:r>
              <a:t>St Marys YFC</a:t>
            </a:r>
          </a:p>
          <a:p>
            <a:pPr>
              <a:defRPr sz="2000">
                <a:latin typeface="Arial"/>
              </a:defRPr>
            </a:pPr>
            <a:r>
              <a:t>St Oliver Plunketts FC</a:t>
            </a:r>
          </a:p>
          <a:p>
            <a:pPr>
              <a:defRPr sz="2000">
                <a:latin typeface="Arial"/>
              </a:defRPr>
            </a:pPr>
            <a:r>
              <a:t>Trojans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Newell FC</a:t>
            </a:r>
          </a:p>
          <a:p>
            <a:pPr>
              <a:defRPr sz="2000">
                <a:latin typeface="Arial"/>
              </a:defRPr>
            </a:pPr>
            <a:r>
              <a:t>Top of the Hill Celtic</a:t>
            </a:r>
          </a:p>
          <a:p>
            <a:pPr>
              <a:defRPr sz="2000">
                <a:latin typeface="Arial"/>
              </a:defRPr>
            </a:pPr>
            <a:r>
              <a:t>Magherafelt Sky Blue Y. Colts</a:t>
            </a:r>
          </a:p>
          <a:p>
            <a:pPr>
              <a:defRPr sz="2000">
                <a:latin typeface="Arial"/>
              </a:defRPr>
            </a:pPr>
            <a:r>
              <a:t>NFC Kesh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Dungiven Celtic FC</a:t>
            </a:r>
          </a:p>
          <a:p>
            <a:pPr>
              <a:defRPr sz="2000">
                <a:latin typeface="Arial"/>
              </a:defRPr>
            </a:pPr>
            <a:r>
              <a:t>Sion Swifts FC</a:t>
            </a:r>
          </a:p>
          <a:p>
            <a:pPr>
              <a:defRPr sz="2000">
                <a:latin typeface="Arial"/>
              </a:defRPr>
            </a:pPr>
            <a:r>
              <a:t>Foyle Harps FC Colts</a:t>
            </a:r>
          </a:p>
          <a:p>
            <a:pPr>
              <a:defRPr sz="2000">
                <a:latin typeface="Arial"/>
              </a:defRPr>
            </a:pPr>
            <a:r>
              <a:t>Donegal Underage 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E4BE97-ABF4-54AA-D62D-6D6DD837F16A}"/>
              </a:ext>
            </a:extLst>
          </p:cNvPr>
          <p:cNvSpPr txBox="1"/>
          <p:nvPr/>
        </p:nvSpPr>
        <p:spPr>
          <a:xfrm>
            <a:off x="2200341" y="142476"/>
            <a:ext cx="4983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Under 13 Boys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023DF94C-AE32-87A1-A7B9-761EE6573A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Newbuildings Utd FC</a:t>
            </a:r>
          </a:p>
          <a:p>
            <a:pPr>
              <a:defRPr sz="2000">
                <a:latin typeface="Arial"/>
              </a:defRPr>
            </a:pPr>
            <a:r>
              <a:t>Eglinton Eagles FC</a:t>
            </a:r>
          </a:p>
          <a:p>
            <a:pPr>
              <a:defRPr sz="2000">
                <a:latin typeface="Arial"/>
              </a:defRPr>
            </a:pPr>
            <a:r>
              <a:t>Cappry Rovers</a:t>
            </a:r>
          </a:p>
          <a:p>
            <a:pPr>
              <a:defRPr sz="2000">
                <a:latin typeface="Arial"/>
              </a:defRPr>
            </a:pPr>
            <a:r>
              <a:t>Crumlin Star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Camlough Rovers FC</a:t>
            </a:r>
          </a:p>
          <a:p>
            <a:pPr>
              <a:defRPr sz="2000">
                <a:latin typeface="Arial"/>
              </a:defRPr>
            </a:pPr>
            <a:r>
              <a:t>Altrincham FC</a:t>
            </a:r>
          </a:p>
          <a:p>
            <a:pPr>
              <a:defRPr sz="2000">
                <a:latin typeface="Arial"/>
              </a:defRPr>
            </a:pPr>
            <a:r>
              <a:t>Limavady Youths FC</a:t>
            </a:r>
          </a:p>
          <a:p>
            <a:pPr>
              <a:defRPr sz="2000">
                <a:latin typeface="Arial"/>
              </a:defRPr>
            </a:pPr>
            <a:r>
              <a:t>Cookstown Youths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Quigley Point Swifts</a:t>
            </a:r>
          </a:p>
          <a:p>
            <a:pPr>
              <a:defRPr sz="2000">
                <a:latin typeface="Arial"/>
              </a:defRPr>
            </a:pPr>
            <a:r>
              <a:t>Ardstraw Youth</a:t>
            </a:r>
          </a:p>
          <a:p>
            <a:pPr>
              <a:defRPr sz="2000">
                <a:latin typeface="Arial"/>
              </a:defRPr>
            </a:pPr>
            <a:r>
              <a:t>Maghera Strollers FC Colts</a:t>
            </a:r>
          </a:p>
          <a:p>
            <a:pPr>
              <a:defRPr sz="2000">
                <a:latin typeface="Arial"/>
              </a:defRPr>
            </a:pPr>
            <a:r>
              <a:t>Rathfriland FC Youth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Mountjoy Juniors FC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  <a:p>
            <a:pPr>
              <a:defRPr sz="2000">
                <a:latin typeface="Arial"/>
              </a:defRPr>
            </a:pPr>
            <a:r>
              <a:t>Coleraine Alexandra FC</a:t>
            </a:r>
          </a:p>
          <a:p>
            <a:pPr>
              <a:defRPr sz="2000">
                <a:latin typeface="Arial"/>
              </a:defRPr>
            </a:pPr>
            <a:r>
              <a:t>Letterkenny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CDA1F3-E3C9-5E02-E1E9-335029CDFF58}"/>
              </a:ext>
            </a:extLst>
          </p:cNvPr>
          <p:cNvSpPr txBox="1"/>
          <p:nvPr/>
        </p:nvSpPr>
        <p:spPr>
          <a:xfrm>
            <a:off x="2182736" y="144959"/>
            <a:ext cx="4778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13 Boys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B1CDB4BE-30B8-8622-ADFE-E27933D382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I</a:t>
            </a:r>
          </a:p>
          <a:p>
            <a:pPr>
              <a:defRPr sz="2000">
                <a:latin typeface="Arial"/>
              </a:defRPr>
            </a:pPr>
            <a:r>
              <a:t>Partick Thistle FC</a:t>
            </a:r>
          </a:p>
          <a:p>
            <a:pPr>
              <a:defRPr sz="2000">
                <a:latin typeface="Arial"/>
              </a:defRPr>
            </a:pPr>
            <a:r>
              <a:t>Castlefin Celtic FC</a:t>
            </a:r>
          </a:p>
          <a:p>
            <a:pPr>
              <a:defRPr sz="2000">
                <a:latin typeface="Arial"/>
              </a:defRPr>
            </a:pPr>
            <a:r>
              <a:t>St Patrick's FC Cdreg</a:t>
            </a:r>
          </a:p>
          <a:p>
            <a:pPr>
              <a:defRPr sz="2000">
                <a:latin typeface="Arial"/>
              </a:defRPr>
            </a:pPr>
            <a:r>
              <a:t>Dungannon Utd Swifts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J</a:t>
            </a:r>
          </a:p>
          <a:p>
            <a:pPr>
              <a:defRPr sz="2000">
                <a:latin typeface="Arial"/>
              </a:defRPr>
            </a:pPr>
            <a:r>
              <a:t>Clooney FC</a:t>
            </a:r>
          </a:p>
          <a:p>
            <a:pPr>
              <a:defRPr sz="2000">
                <a:latin typeface="Arial"/>
              </a:defRPr>
            </a:pPr>
            <a:r>
              <a:t>Sion Colts FC</a:t>
            </a:r>
          </a:p>
          <a:p>
            <a:pPr>
              <a:defRPr sz="2000">
                <a:latin typeface="Arial"/>
              </a:defRPr>
            </a:pPr>
            <a:r>
              <a:t>Portrush FC</a:t>
            </a:r>
          </a:p>
          <a:p>
            <a:pPr>
              <a:defRPr sz="2000">
                <a:latin typeface="Arial"/>
              </a:defRPr>
            </a:pPr>
            <a:r>
              <a:t>Tristar FC Colts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K</a:t>
            </a:r>
          </a:p>
          <a:p>
            <a:pPr>
              <a:defRPr sz="2000">
                <a:latin typeface="Arial"/>
              </a:defRPr>
            </a:pPr>
            <a:r>
              <a:t>St Malacy's OB Cosmos</a:t>
            </a:r>
          </a:p>
          <a:p>
            <a:pPr>
              <a:defRPr sz="2000">
                <a:latin typeface="Arial"/>
              </a:defRPr>
            </a:pPr>
            <a:r>
              <a:t>Tummery Athletic FC</a:t>
            </a:r>
          </a:p>
          <a:p>
            <a:pPr>
              <a:defRPr sz="2000">
                <a:latin typeface="Arial"/>
              </a:defRPr>
            </a:pPr>
            <a:r>
              <a:t>Strabane Athletic Colts</a:t>
            </a:r>
          </a:p>
          <a:p>
            <a:pPr>
              <a:defRPr sz="2000">
                <a:latin typeface="Arial"/>
              </a:defRPr>
            </a:pPr>
            <a:r>
              <a:t>IFA Girls Devel Sq.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L</a:t>
            </a:r>
          </a:p>
          <a:p>
            <a:pPr>
              <a:defRPr sz="2000">
                <a:latin typeface="Arial"/>
              </a:defRPr>
            </a:pPr>
            <a:r>
              <a:t>Limavady Youth Colts</a:t>
            </a:r>
          </a:p>
          <a:p>
            <a:pPr>
              <a:defRPr sz="2000">
                <a:latin typeface="Arial"/>
              </a:defRPr>
            </a:pPr>
            <a:r>
              <a:t>St Malachys OB</a:t>
            </a:r>
          </a:p>
          <a:p>
            <a:pPr>
              <a:defRPr sz="2000">
                <a:latin typeface="Arial"/>
              </a:defRPr>
            </a:pPr>
            <a:r>
              <a:t>Inishowen Youth L</a:t>
            </a:r>
          </a:p>
          <a:p>
            <a:pPr>
              <a:defRPr sz="2000">
                <a:latin typeface="Arial"/>
              </a:defRPr>
            </a:pPr>
            <a:r>
              <a:t>Donegal Town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8F33B1-2DD1-CC62-4586-A0C17DEFF3B3}"/>
              </a:ext>
            </a:extLst>
          </p:cNvPr>
          <p:cNvSpPr txBox="1"/>
          <p:nvPr/>
        </p:nvSpPr>
        <p:spPr>
          <a:xfrm>
            <a:off x="2493844" y="239255"/>
            <a:ext cx="4704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13 Boys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D588C66E-D6EA-94E1-C9DB-BE1D19FC25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M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Heights Youth FC</a:t>
            </a:r>
          </a:p>
          <a:p>
            <a:pPr>
              <a:defRPr sz="2000">
                <a:latin typeface="Arial"/>
              </a:defRPr>
            </a:pPr>
            <a:r>
              <a:t>Phoenix Athletic FC</a:t>
            </a:r>
          </a:p>
          <a:p>
            <a:pPr>
              <a:defRPr sz="2000">
                <a:latin typeface="Arial"/>
              </a:defRPr>
            </a:pPr>
            <a:r>
              <a:t>Portadown FC Youth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N</a:t>
            </a:r>
          </a:p>
          <a:p>
            <a:pPr>
              <a:defRPr sz="2000">
                <a:latin typeface="Arial"/>
              </a:defRPr>
            </a:pPr>
            <a:r>
              <a:t>Antrim Soccer Academy</a:t>
            </a:r>
          </a:p>
          <a:p>
            <a:pPr>
              <a:defRPr sz="2000">
                <a:latin typeface="Arial"/>
              </a:defRPr>
            </a:pPr>
            <a:r>
              <a:t>Foyle Harps FC</a:t>
            </a:r>
          </a:p>
          <a:p>
            <a:pPr>
              <a:defRPr sz="2000">
                <a:latin typeface="Arial"/>
              </a:defRPr>
            </a:pPr>
            <a:r>
              <a:t>Ballycastle Youth Acad</a:t>
            </a:r>
          </a:p>
          <a:p>
            <a:pPr>
              <a:defRPr sz="2000">
                <a:latin typeface="Arial"/>
              </a:defRPr>
            </a:pPr>
            <a:r>
              <a:t>Glen Rovers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O</a:t>
            </a:r>
          </a:p>
          <a:p>
            <a:pPr>
              <a:defRPr sz="2000">
                <a:latin typeface="Arial"/>
              </a:defRPr>
            </a:pPr>
            <a:r>
              <a:t>Crumlin Utd</a:t>
            </a:r>
          </a:p>
          <a:p>
            <a:pPr>
              <a:defRPr sz="2000">
                <a:latin typeface="Arial"/>
              </a:defRPr>
            </a:pPr>
            <a:r>
              <a:t>Eastend Youth FC</a:t>
            </a:r>
          </a:p>
          <a:p>
            <a:pPr>
              <a:defRPr sz="2000">
                <a:latin typeface="Arial"/>
              </a:defRPr>
            </a:pPr>
            <a:r>
              <a:t>Culmore FC</a:t>
            </a:r>
          </a:p>
          <a:p>
            <a:pPr>
              <a:defRPr sz="2000">
                <a:latin typeface="Arial"/>
              </a:defRPr>
            </a:pPr>
            <a:r>
              <a:t>Maghera Strollers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P</a:t>
            </a:r>
          </a:p>
          <a:p>
            <a:pPr>
              <a:defRPr sz="2000">
                <a:latin typeface="Arial"/>
              </a:defRPr>
            </a:pPr>
            <a:r>
              <a:t>Dungannon Utd Youth</a:t>
            </a:r>
          </a:p>
          <a:p>
            <a:pPr>
              <a:defRPr sz="2000">
                <a:latin typeface="Arial"/>
              </a:defRPr>
            </a:pPr>
            <a:r>
              <a:t>St Oliver Plunketts FC Colts</a:t>
            </a:r>
          </a:p>
          <a:p>
            <a:pPr>
              <a:defRPr sz="2000">
                <a:latin typeface="Arial"/>
              </a:defRPr>
            </a:pPr>
            <a:r>
              <a:t>Irvinestown Youth FC</a:t>
            </a:r>
          </a:p>
          <a:p>
            <a:pPr>
              <a:defRPr sz="2000">
                <a:latin typeface="Arial"/>
              </a:defRPr>
            </a:pPr>
            <a:r>
              <a:t>Strabane Athletic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885DE9-B42F-DDFC-4B74-690C74DB61B5}"/>
              </a:ext>
            </a:extLst>
          </p:cNvPr>
          <p:cNvSpPr txBox="1"/>
          <p:nvPr/>
        </p:nvSpPr>
        <p:spPr>
          <a:xfrm>
            <a:off x="2331720" y="249766"/>
            <a:ext cx="46576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13 Boys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645D4256-88D9-A705-A8D8-81DD958994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2.jpg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3148" y="1"/>
            <a:ext cx="9130852" cy="68728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872062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A</a:t>
            </a:r>
          </a:p>
          <a:p>
            <a:pPr>
              <a:defRPr sz="2000">
                <a:latin typeface="Arial"/>
              </a:defRPr>
            </a:pPr>
            <a:r>
              <a:rPr dirty="0"/>
              <a:t>Club </a:t>
            </a:r>
            <a:r>
              <a:rPr dirty="0" err="1"/>
              <a:t>Mercenarios</a:t>
            </a:r>
            <a:r>
              <a:rPr dirty="0"/>
              <a:t> (</a:t>
            </a:r>
            <a:r>
              <a:rPr dirty="0" err="1"/>
              <a:t>Sp</a:t>
            </a:r>
            <a:r>
              <a:rPr lang="en-GB" dirty="0"/>
              <a:t>ain</a:t>
            </a:r>
            <a:r>
              <a:rPr dirty="0"/>
              <a:t>)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Derry City </a:t>
            </a:r>
            <a:r>
              <a:rPr dirty="0"/>
              <a:t>FC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Hibernians </a:t>
            </a:r>
            <a:r>
              <a:rPr dirty="0"/>
              <a:t>FC</a:t>
            </a:r>
            <a:r>
              <a:rPr lang="en-GB" dirty="0"/>
              <a:t> (Scot)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Coleraine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9691" y="974683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Glenea Utd FC</a:t>
            </a:r>
          </a:p>
          <a:p>
            <a:pPr>
              <a:defRPr sz="2000">
                <a:latin typeface="Arial"/>
              </a:defRPr>
            </a:pPr>
            <a:r>
              <a:t>Oxford Utd Colts</a:t>
            </a:r>
          </a:p>
          <a:p>
            <a:pPr>
              <a:defRPr sz="2000">
                <a:latin typeface="Arial"/>
              </a:defRPr>
            </a:pPr>
            <a:r>
              <a:t>Coleraine FC Colts</a:t>
            </a:r>
          </a:p>
          <a:p>
            <a:pPr>
              <a:defRPr sz="2000">
                <a:latin typeface="Arial"/>
              </a:defRPr>
            </a:pPr>
            <a:r>
              <a:t>Eglinton Eagles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Maghera Strollers FC</a:t>
            </a:r>
          </a:p>
          <a:p>
            <a:pPr>
              <a:defRPr sz="2000">
                <a:latin typeface="Arial"/>
              </a:defRPr>
            </a:pPr>
            <a:r>
              <a:t>Tummery Ath FC</a:t>
            </a:r>
          </a:p>
          <a:p>
            <a:pPr>
              <a:defRPr sz="2000">
                <a:latin typeface="Arial"/>
              </a:defRPr>
            </a:pPr>
            <a:r>
              <a:t>Moyola Park FC</a:t>
            </a:r>
          </a:p>
          <a:p>
            <a:pPr>
              <a:defRPr sz="2000">
                <a:latin typeface="Arial"/>
              </a:defRPr>
            </a:pPr>
            <a:r>
              <a:t>Enniskillen Rangers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97680" y="3466585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D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Culmore</a:t>
            </a:r>
            <a:r>
              <a:rPr dirty="0"/>
              <a:t> FC</a:t>
            </a:r>
          </a:p>
          <a:p>
            <a:pPr>
              <a:defRPr sz="2000">
                <a:latin typeface="Arial"/>
              </a:defRPr>
            </a:pPr>
            <a:r>
              <a:rPr dirty="0"/>
              <a:t>Portrush FC</a:t>
            </a:r>
          </a:p>
          <a:p>
            <a:pPr>
              <a:defRPr sz="2000">
                <a:latin typeface="Arial"/>
              </a:defRPr>
            </a:pPr>
            <a:r>
              <a:rPr dirty="0"/>
              <a:t>East Donegal Youth</a:t>
            </a:r>
          </a:p>
          <a:p>
            <a:pPr>
              <a:defRPr sz="2000">
                <a:latin typeface="Arial"/>
              </a:defRPr>
            </a:pPr>
            <a:r>
              <a:rPr dirty="0"/>
              <a:t>Strathroy Harps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7BBD05-D0EE-B2E9-56A8-3F380D41E886}"/>
              </a:ext>
            </a:extLst>
          </p:cNvPr>
          <p:cNvSpPr txBox="1"/>
          <p:nvPr/>
        </p:nvSpPr>
        <p:spPr>
          <a:xfrm>
            <a:off x="2034540" y="102621"/>
            <a:ext cx="4526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14 Boys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Cootehill Harps FC</a:t>
            </a:r>
          </a:p>
          <a:p>
            <a:pPr>
              <a:defRPr sz="2000">
                <a:latin typeface="Arial"/>
              </a:defRPr>
            </a:pPr>
            <a:r>
              <a:t>Inishowen Youth L.</a:t>
            </a:r>
          </a:p>
          <a:p>
            <a:pPr>
              <a:defRPr sz="2000">
                <a:latin typeface="Arial"/>
              </a:defRPr>
            </a:pPr>
            <a:r>
              <a:t>Limavady Utd Youth</a:t>
            </a:r>
          </a:p>
          <a:p>
            <a:pPr>
              <a:defRPr sz="2000">
                <a:latin typeface="Arial"/>
              </a:defRPr>
            </a:pPr>
            <a:r>
              <a:t>Castlecaulfield YFC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F</a:t>
            </a:r>
          </a:p>
          <a:p>
            <a:pPr>
              <a:defRPr sz="2000">
                <a:latin typeface="Arial"/>
              </a:defRPr>
            </a:pPr>
            <a:r>
              <a:rPr dirty="0"/>
              <a:t>Blantyre Soccer </a:t>
            </a:r>
            <a:r>
              <a:rPr dirty="0" err="1"/>
              <a:t>Acad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St Oliver Plunkett FC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Illistrin</a:t>
            </a:r>
            <a:r>
              <a:rPr dirty="0"/>
              <a:t> FC</a:t>
            </a:r>
          </a:p>
          <a:p>
            <a:pPr>
              <a:defRPr sz="2000">
                <a:latin typeface="Arial"/>
              </a:defRPr>
            </a:pPr>
            <a:r>
              <a:rPr dirty="0"/>
              <a:t>Maiden City Acad.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Hillsborough Boys FC</a:t>
            </a:r>
          </a:p>
          <a:p>
            <a:pPr>
              <a:defRPr sz="2000">
                <a:latin typeface="Arial"/>
              </a:defRPr>
            </a:pPr>
            <a:r>
              <a:t>Moville Celtic FC</a:t>
            </a:r>
          </a:p>
          <a:p>
            <a:pPr>
              <a:defRPr sz="2000">
                <a:latin typeface="Arial"/>
              </a:defRPr>
            </a:pPr>
            <a:r>
              <a:t>Tristar FC Colts</a:t>
            </a:r>
          </a:p>
          <a:p>
            <a:pPr>
              <a:defRPr sz="2000">
                <a:latin typeface="Arial"/>
              </a:defRPr>
            </a:pPr>
            <a:r>
              <a:t>Clooney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Magherafelt Sky Blue Colts</a:t>
            </a:r>
          </a:p>
          <a:p>
            <a:pPr>
              <a:defRPr sz="2000">
                <a:latin typeface="Arial"/>
              </a:defRPr>
            </a:pPr>
            <a:r>
              <a:t>Dunree FC</a:t>
            </a:r>
          </a:p>
          <a:p>
            <a:pPr>
              <a:defRPr sz="2000">
                <a:latin typeface="Arial"/>
              </a:defRPr>
            </a:pPr>
            <a:r>
              <a:t>Bonagee Utd FC</a:t>
            </a:r>
          </a:p>
          <a:p>
            <a:pPr>
              <a:defRPr sz="2000">
                <a:latin typeface="Arial"/>
              </a:defRPr>
            </a:pPr>
            <a:r>
              <a:t>Top of Hill Celtic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1581C4-DC86-B416-9687-D11EBE2FCBCF}"/>
              </a:ext>
            </a:extLst>
          </p:cNvPr>
          <p:cNvSpPr txBox="1"/>
          <p:nvPr/>
        </p:nvSpPr>
        <p:spPr>
          <a:xfrm>
            <a:off x="2331720" y="144959"/>
            <a:ext cx="5272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14 Boys</a:t>
            </a:r>
          </a:p>
        </p:txBody>
      </p:sp>
      <p:pic>
        <p:nvPicPr>
          <p:cNvPr id="8" name="Picture 7" descr="download 2.jpg">
            <a:extLst>
              <a:ext uri="{FF2B5EF4-FFF2-40B4-BE49-F238E27FC236}">
                <a16:creationId xmlns:a16="http://schemas.microsoft.com/office/drawing/2014/main" id="{24C5C7DB-33EF-FE1E-020B-9F246D712A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99989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I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Partick Thistle</a:t>
            </a:r>
            <a:r>
              <a:rPr dirty="0"/>
              <a:t> FC</a:t>
            </a:r>
          </a:p>
          <a:p>
            <a:pPr>
              <a:defRPr sz="2000">
                <a:latin typeface="Arial"/>
              </a:defRPr>
            </a:pPr>
            <a:r>
              <a:rPr dirty="0"/>
              <a:t>Cliftonville FC</a:t>
            </a:r>
          </a:p>
          <a:p>
            <a:pPr>
              <a:defRPr sz="2000">
                <a:latin typeface="Arial"/>
              </a:defRPr>
            </a:pPr>
            <a:r>
              <a:rPr dirty="0"/>
              <a:t>Finland FDS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Ballymena Utd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J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  <a:p>
            <a:pPr>
              <a:defRPr sz="2000">
                <a:latin typeface="Arial"/>
              </a:defRPr>
            </a:pPr>
            <a:r>
              <a:t>Ballyraine FC</a:t>
            </a:r>
          </a:p>
          <a:p>
            <a:pPr>
              <a:defRPr sz="2000">
                <a:latin typeface="Arial"/>
              </a:defRPr>
            </a:pPr>
            <a:r>
              <a:t>Portstewart FC</a:t>
            </a:r>
          </a:p>
          <a:p>
            <a:pPr>
              <a:defRPr sz="2000">
                <a:latin typeface="Arial"/>
              </a:defRPr>
            </a:pPr>
            <a:r>
              <a:t>Draperstown Celtic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K</a:t>
            </a:r>
          </a:p>
          <a:p>
            <a:pPr>
              <a:defRPr sz="2000">
                <a:latin typeface="Arial"/>
              </a:defRPr>
            </a:pPr>
            <a:r>
              <a:t>Derriaghy Youth</a:t>
            </a:r>
          </a:p>
          <a:p>
            <a:pPr>
              <a:defRPr sz="2000">
                <a:latin typeface="Arial"/>
              </a:defRPr>
            </a:pPr>
            <a:r>
              <a:t>Triangle Stars</a:t>
            </a:r>
          </a:p>
          <a:p>
            <a:pPr>
              <a:defRPr sz="2000">
                <a:latin typeface="Arial"/>
              </a:defRPr>
            </a:pPr>
            <a:r>
              <a:t>Donegal Underage L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L</a:t>
            </a:r>
          </a:p>
          <a:p>
            <a:pPr>
              <a:defRPr sz="2000">
                <a:latin typeface="Arial"/>
              </a:defRPr>
            </a:pPr>
            <a:r>
              <a:t>Phoenix Athletic FC</a:t>
            </a:r>
          </a:p>
          <a:p>
            <a:pPr>
              <a:defRPr sz="2000">
                <a:latin typeface="Arial"/>
              </a:defRPr>
            </a:pPr>
            <a:r>
              <a:t>Limavady Utd Colts</a:t>
            </a:r>
          </a:p>
          <a:p>
            <a:pPr>
              <a:defRPr sz="2000">
                <a:latin typeface="Arial"/>
              </a:defRPr>
            </a:pPr>
            <a:r>
              <a:t>Sion Swifts FC</a:t>
            </a:r>
          </a:p>
          <a:p>
            <a:pPr>
              <a:defRPr sz="2000">
                <a:latin typeface="Arial"/>
              </a:defRPr>
            </a:pPr>
            <a:r>
              <a:t>St Marys Ath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E21A6F-6838-FD7E-72EC-69B54CB97AD9}"/>
              </a:ext>
            </a:extLst>
          </p:cNvPr>
          <p:cNvSpPr txBox="1"/>
          <p:nvPr/>
        </p:nvSpPr>
        <p:spPr>
          <a:xfrm>
            <a:off x="2259199" y="185653"/>
            <a:ext cx="4415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14 Boys</a:t>
            </a:r>
          </a:p>
        </p:txBody>
      </p:sp>
      <p:pic>
        <p:nvPicPr>
          <p:cNvPr id="8" name="Picture 7" descr="download 2.jpg">
            <a:extLst>
              <a:ext uri="{FF2B5EF4-FFF2-40B4-BE49-F238E27FC236}">
                <a16:creationId xmlns:a16="http://schemas.microsoft.com/office/drawing/2014/main" id="{69CCECE4-394B-5F3E-3B69-E62BB9A670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5938" y="34365"/>
            <a:ext cx="9088062" cy="682363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M</a:t>
            </a:r>
          </a:p>
          <a:p>
            <a:pPr>
              <a:defRPr sz="2000">
                <a:latin typeface="Arial"/>
              </a:defRPr>
            </a:pPr>
            <a:r>
              <a:rPr dirty="0"/>
              <a:t>Ballymoney Youth FC</a:t>
            </a:r>
          </a:p>
          <a:p>
            <a:pPr>
              <a:defRPr sz="2000">
                <a:latin typeface="Arial"/>
              </a:defRPr>
            </a:pPr>
            <a:r>
              <a:rPr dirty="0"/>
              <a:t>Trojans FC</a:t>
            </a:r>
          </a:p>
          <a:p>
            <a:pPr>
              <a:defRPr sz="2000">
                <a:latin typeface="Arial"/>
              </a:defRPr>
            </a:pPr>
            <a:r>
              <a:rPr dirty="0"/>
              <a:t>St Patrick's FC </a:t>
            </a:r>
            <a:r>
              <a:rPr dirty="0" err="1"/>
              <a:t>Cderg</a:t>
            </a:r>
            <a:r>
              <a:rPr dirty="0"/>
              <a:t>)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Newington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N</a:t>
            </a:r>
          </a:p>
          <a:p>
            <a:pPr>
              <a:defRPr sz="2000">
                <a:latin typeface="Arial"/>
              </a:defRPr>
            </a:pPr>
            <a:r>
              <a:rPr dirty="0"/>
              <a:t>Don </a:t>
            </a:r>
            <a:r>
              <a:rPr dirty="0" err="1"/>
              <a:t>Boscos</a:t>
            </a:r>
            <a:r>
              <a:rPr dirty="0"/>
              <a:t>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Warrenpoint Town FC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Limavady Utd Olympic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 err="1"/>
              <a:t>Glendowan</a:t>
            </a:r>
            <a:r>
              <a:rPr dirty="0"/>
              <a:t> FC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BAACAD-118F-CCF2-82A3-71A08E62A540}"/>
              </a:ext>
            </a:extLst>
          </p:cNvPr>
          <p:cNvSpPr txBox="1"/>
          <p:nvPr/>
        </p:nvSpPr>
        <p:spPr>
          <a:xfrm>
            <a:off x="2354054" y="144959"/>
            <a:ext cx="4253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14 Boys</a:t>
            </a:r>
          </a:p>
        </p:txBody>
      </p:sp>
      <p:pic>
        <p:nvPicPr>
          <p:cNvPr id="6" name="Picture 5" descr="download 2.jpg">
            <a:extLst>
              <a:ext uri="{FF2B5EF4-FFF2-40B4-BE49-F238E27FC236}">
                <a16:creationId xmlns:a16="http://schemas.microsoft.com/office/drawing/2014/main" id="{6C7A10A8-F124-89AF-5BE7-9202D8FB0E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7" name="Picture 6" descr="download1.png">
            <a:extLst>
              <a:ext uri="{FF2B5EF4-FFF2-40B4-BE49-F238E27FC236}">
                <a16:creationId xmlns:a16="http://schemas.microsoft.com/office/drawing/2014/main" id="{B9E9A447-7AAB-C74E-6D8A-FCED5ED98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4"/>
            <a:ext cx="1655393" cy="19783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410603-E1E7-1ADF-1AAA-926601B613DC}"/>
              </a:ext>
            </a:extLst>
          </p:cNvPr>
          <p:cNvSpPr txBox="1"/>
          <p:nvPr/>
        </p:nvSpPr>
        <p:spPr>
          <a:xfrm>
            <a:off x="273125" y="3058103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</a:t>
            </a:r>
            <a:r>
              <a:rPr lang="en-GB" dirty="0"/>
              <a:t>O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lang="en-GB" dirty="0"/>
              <a:t>Oxford United </a:t>
            </a:r>
          </a:p>
          <a:p>
            <a:pPr>
              <a:defRPr sz="2000">
                <a:latin typeface="Arial"/>
              </a:defRPr>
            </a:pPr>
            <a:r>
              <a:rPr lang="en-GB" dirty="0" err="1"/>
              <a:t>Ballinmallard</a:t>
            </a:r>
            <a:r>
              <a:rPr lang="en-GB" dirty="0"/>
              <a:t> 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Loughgall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Donegal NW Select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Imaculata FC</a:t>
            </a:r>
          </a:p>
          <a:p>
            <a:pPr>
              <a:defRPr sz="2000">
                <a:latin typeface="Arial"/>
              </a:defRPr>
            </a:pPr>
            <a:r>
              <a:t>Sion Swifts FC Colts</a:t>
            </a:r>
          </a:p>
          <a:p>
            <a:pPr>
              <a:defRPr sz="2000">
                <a:latin typeface="Arial"/>
              </a:defRPr>
            </a:pPr>
            <a:r>
              <a:t>Aquinas FC</a:t>
            </a:r>
          </a:p>
          <a:p>
            <a:pPr>
              <a:defRPr sz="2000">
                <a:latin typeface="Arial"/>
              </a:defRPr>
            </a:pPr>
            <a:r>
              <a:t>Ballymoney Youth Athletic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Letterkenny Rovers</a:t>
            </a:r>
          </a:p>
          <a:p>
            <a:pPr>
              <a:defRPr sz="2000">
                <a:latin typeface="Arial"/>
              </a:defRPr>
            </a:pPr>
            <a:r>
              <a:t>East End FC</a:t>
            </a:r>
          </a:p>
          <a:p>
            <a:pPr>
              <a:defRPr sz="2000">
                <a:latin typeface="Arial"/>
              </a:defRPr>
            </a:pPr>
            <a:r>
              <a:t>Ardstraw Youth</a:t>
            </a:r>
          </a:p>
          <a:p>
            <a:pPr>
              <a:defRPr sz="2000">
                <a:latin typeface="Arial"/>
              </a:defRPr>
            </a:pPr>
            <a:r>
              <a:t>Dergview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FDS Finland</a:t>
            </a:r>
          </a:p>
          <a:p>
            <a:pPr>
              <a:defRPr sz="2000">
                <a:latin typeface="Arial"/>
              </a:defRPr>
            </a:pPr>
            <a:r>
              <a:t>Draperstown Celtic Colts</a:t>
            </a:r>
          </a:p>
          <a:p>
            <a:pPr>
              <a:defRPr sz="2000">
                <a:latin typeface="Arial"/>
              </a:defRPr>
            </a:pPr>
            <a:r>
              <a:t>St Oliver Plunkett FC</a:t>
            </a:r>
          </a:p>
          <a:p>
            <a:pPr>
              <a:defRPr sz="2000">
                <a:latin typeface="Arial"/>
              </a:defRPr>
            </a:pPr>
            <a:r>
              <a:t>Eastend Youth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Mountjoy Juniors FC</a:t>
            </a:r>
          </a:p>
          <a:p>
            <a:pPr>
              <a:defRPr sz="2000">
                <a:latin typeface="Arial"/>
              </a:defRPr>
            </a:pPr>
            <a:r>
              <a:t>Inter Conneticut</a:t>
            </a:r>
          </a:p>
          <a:p>
            <a:pPr>
              <a:defRPr sz="2000">
                <a:latin typeface="Arial"/>
              </a:defRPr>
            </a:pPr>
            <a:r>
              <a:t>Phoenix Athletic FC</a:t>
            </a:r>
          </a:p>
          <a:p>
            <a:pPr>
              <a:defRPr sz="2000">
                <a:latin typeface="Arial"/>
              </a:defRPr>
            </a:pPr>
            <a:r>
              <a:t>Kerry Schoolboys 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D4B9CF-FA33-6075-A0FE-B865B1E8DDF5}"/>
              </a:ext>
            </a:extLst>
          </p:cNvPr>
          <p:cNvSpPr txBox="1"/>
          <p:nvPr/>
        </p:nvSpPr>
        <p:spPr>
          <a:xfrm>
            <a:off x="2410548" y="148824"/>
            <a:ext cx="47102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15 Boys</a:t>
            </a:r>
          </a:p>
        </p:txBody>
      </p:sp>
      <p:pic>
        <p:nvPicPr>
          <p:cNvPr id="8" name="Picture 7" descr="Cup.jpg">
            <a:extLst>
              <a:ext uri="{FF2B5EF4-FFF2-40B4-BE49-F238E27FC236}">
                <a16:creationId xmlns:a16="http://schemas.microsoft.com/office/drawing/2014/main" id="{2D0A9472-AB14-F4FD-4F3E-9228E16C46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Draperstown Celtic FC</a:t>
            </a:r>
          </a:p>
          <a:p>
            <a:pPr>
              <a:defRPr sz="2000">
                <a:latin typeface="Arial"/>
              </a:defRPr>
            </a:pPr>
            <a:r>
              <a:t>Newell FC</a:t>
            </a:r>
          </a:p>
          <a:p>
            <a:pPr>
              <a:defRPr sz="2000">
                <a:latin typeface="Arial"/>
              </a:defRPr>
            </a:pPr>
            <a:r>
              <a:t>Strathroy Harp FC</a:t>
            </a:r>
          </a:p>
          <a:p>
            <a:pPr>
              <a:defRPr sz="2000">
                <a:latin typeface="Arial"/>
              </a:defRPr>
            </a:pPr>
            <a:r>
              <a:t>Sion Swifts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Top of the Hill Celtic</a:t>
            </a:r>
          </a:p>
          <a:p>
            <a:pPr>
              <a:defRPr sz="2000">
                <a:latin typeface="Arial"/>
              </a:defRPr>
            </a:pPr>
            <a:r>
              <a:t>Irvinestown Wanderers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  <a:p>
            <a:pPr>
              <a:defRPr sz="2000">
                <a:latin typeface="Arial"/>
              </a:defRPr>
            </a:pPr>
            <a:r>
              <a:t>Ballymoney Youth Acad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Coleraine FC</a:t>
            </a:r>
          </a:p>
          <a:p>
            <a:pPr>
              <a:defRPr sz="2000">
                <a:latin typeface="Arial"/>
              </a:defRPr>
            </a:pPr>
            <a:r>
              <a:t>Swilly Rovers</a:t>
            </a:r>
          </a:p>
          <a:p>
            <a:pPr>
              <a:defRPr sz="2000">
                <a:latin typeface="Arial"/>
              </a:defRPr>
            </a:pPr>
            <a:r>
              <a:t>St Patricks FC (Cderg)</a:t>
            </a:r>
          </a:p>
          <a:p>
            <a:pPr>
              <a:defRPr sz="2000">
                <a:latin typeface="Arial"/>
              </a:defRPr>
            </a:pPr>
            <a:r>
              <a:t>St Oliver Plunkett FC Colts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East Donegal Youth</a:t>
            </a:r>
          </a:p>
          <a:p>
            <a:pPr>
              <a:defRPr sz="2000">
                <a:latin typeface="Arial"/>
              </a:defRPr>
            </a:pPr>
            <a:r>
              <a:t>Clooney FC</a:t>
            </a:r>
          </a:p>
          <a:p>
            <a:pPr>
              <a:defRPr sz="2000">
                <a:latin typeface="Arial"/>
              </a:defRPr>
            </a:pPr>
            <a:r>
              <a:t>Strabane Athletic FC</a:t>
            </a:r>
          </a:p>
          <a:p>
            <a:pPr>
              <a:defRPr sz="2000">
                <a:latin typeface="Arial"/>
              </a:defRPr>
            </a:pPr>
            <a:r>
              <a:t>Inishowen Youth 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BEFEC9-F01F-BCCC-991E-87E94FBAA1D6}"/>
              </a:ext>
            </a:extLst>
          </p:cNvPr>
          <p:cNvSpPr txBox="1"/>
          <p:nvPr/>
        </p:nvSpPr>
        <p:spPr>
          <a:xfrm>
            <a:off x="2032175" y="255021"/>
            <a:ext cx="4174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15 Boys</a:t>
            </a:r>
          </a:p>
        </p:txBody>
      </p:sp>
      <p:pic>
        <p:nvPicPr>
          <p:cNvPr id="9" name="Picture 8" descr="Cup.jpg">
            <a:extLst>
              <a:ext uri="{FF2B5EF4-FFF2-40B4-BE49-F238E27FC236}">
                <a16:creationId xmlns:a16="http://schemas.microsoft.com/office/drawing/2014/main" id="{15A2A5BE-6792-5C65-C514-14526FCC9F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I</a:t>
            </a:r>
          </a:p>
          <a:p>
            <a:pPr>
              <a:defRPr sz="2000">
                <a:latin typeface="Arial"/>
              </a:defRPr>
            </a:pPr>
            <a:r>
              <a:rPr dirty="0"/>
              <a:t>Newry City FC</a:t>
            </a:r>
          </a:p>
          <a:p>
            <a:pPr>
              <a:defRPr sz="2000">
                <a:latin typeface="Arial"/>
              </a:defRPr>
            </a:pPr>
            <a:r>
              <a:rPr lang="en-GB" dirty="0" err="1"/>
              <a:t>Kilmacrennan</a:t>
            </a:r>
            <a:r>
              <a:rPr lang="en-GB" dirty="0"/>
              <a:t> Celtic 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Larne FC</a:t>
            </a:r>
          </a:p>
          <a:p>
            <a:pPr>
              <a:defRPr sz="2000">
                <a:latin typeface="Arial"/>
              </a:defRPr>
            </a:pPr>
            <a:r>
              <a:rPr dirty="0"/>
              <a:t>Tristar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J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Ballycastle 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 err="1"/>
              <a:t>Tummery</a:t>
            </a:r>
            <a:r>
              <a:rPr dirty="0"/>
              <a:t> Athletic FC</a:t>
            </a:r>
          </a:p>
          <a:p>
            <a:pPr>
              <a:defRPr sz="2000">
                <a:latin typeface="Arial"/>
              </a:defRPr>
            </a:pPr>
            <a:r>
              <a:rPr dirty="0"/>
              <a:t>Limavady Utd Youths</a:t>
            </a:r>
          </a:p>
          <a:p>
            <a:pPr>
              <a:defRPr sz="2000">
                <a:latin typeface="Arial"/>
              </a:defRPr>
            </a:pPr>
            <a:r>
              <a:rPr dirty="0"/>
              <a:t>Trojans FC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1907AF-9912-9B62-6087-F37D1C29B2EE}"/>
              </a:ext>
            </a:extLst>
          </p:cNvPr>
          <p:cNvSpPr txBox="1"/>
          <p:nvPr/>
        </p:nvSpPr>
        <p:spPr>
          <a:xfrm>
            <a:off x="1848244" y="244511"/>
            <a:ext cx="41846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15 Boys</a:t>
            </a:r>
          </a:p>
        </p:txBody>
      </p:sp>
      <p:pic>
        <p:nvPicPr>
          <p:cNvPr id="7" name="Picture 6" descr="Cup.jpg">
            <a:extLst>
              <a:ext uri="{FF2B5EF4-FFF2-40B4-BE49-F238E27FC236}">
                <a16:creationId xmlns:a16="http://schemas.microsoft.com/office/drawing/2014/main" id="{E4760B62-C8BB-3D11-E4C3-DE14ACF202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download1.png">
            <a:extLst>
              <a:ext uri="{FF2B5EF4-FFF2-40B4-BE49-F238E27FC236}">
                <a16:creationId xmlns:a16="http://schemas.microsoft.com/office/drawing/2014/main" id="{08877DC1-E909-4E78-5815-73085A918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Portstewart Utd FC Colts</a:t>
            </a:r>
          </a:p>
          <a:p>
            <a:pPr>
              <a:defRPr sz="2000">
                <a:latin typeface="Arial"/>
              </a:defRPr>
            </a:pPr>
            <a:r>
              <a:t>Culmore FC</a:t>
            </a:r>
          </a:p>
          <a:p>
            <a:pPr>
              <a:defRPr sz="2000">
                <a:latin typeface="Arial"/>
              </a:defRPr>
            </a:pPr>
            <a:r>
              <a:t>Dundalk SL</a:t>
            </a:r>
          </a:p>
          <a:p>
            <a:pPr>
              <a:defRPr sz="2000">
                <a:latin typeface="Arial"/>
              </a:defRPr>
            </a:pPr>
            <a:r>
              <a:t>Maiden City Acad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Glendowan FC</a:t>
            </a:r>
          </a:p>
          <a:p>
            <a:pPr>
              <a:defRPr sz="2000">
                <a:latin typeface="Arial"/>
              </a:defRPr>
            </a:pPr>
            <a:r>
              <a:t>Portstewart Utd FC</a:t>
            </a:r>
          </a:p>
          <a:p>
            <a:pPr>
              <a:defRPr sz="2000">
                <a:latin typeface="Arial"/>
              </a:defRPr>
            </a:pPr>
            <a:r>
              <a:t>Ballyclare Comrades</a:t>
            </a:r>
          </a:p>
          <a:p>
            <a:pPr>
              <a:defRPr sz="2000">
                <a:latin typeface="Arial"/>
              </a:defRPr>
            </a:pPr>
            <a:r>
              <a:t>Institute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Bonagee Utd</a:t>
            </a:r>
          </a:p>
          <a:p>
            <a:pPr>
              <a:defRPr sz="2000">
                <a:latin typeface="Arial"/>
              </a:defRPr>
            </a:pPr>
            <a:r>
              <a:t>Beragh Swifts</a:t>
            </a:r>
          </a:p>
          <a:p>
            <a:pPr>
              <a:defRPr sz="2000">
                <a:latin typeface="Arial"/>
              </a:defRPr>
            </a:pPr>
            <a:r>
              <a:t>Oxford Utd Stars</a:t>
            </a:r>
          </a:p>
          <a:p>
            <a:pPr>
              <a:defRPr sz="2000">
                <a:latin typeface="Arial"/>
              </a:defRPr>
            </a:pPr>
            <a:r>
              <a:t>Top of the Hill Celtic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Annagh Utd</a:t>
            </a:r>
          </a:p>
          <a:p>
            <a:pPr>
              <a:defRPr sz="2000">
                <a:latin typeface="Arial"/>
              </a:defRPr>
            </a:pPr>
            <a:r>
              <a:t>Strabane Athletic FC</a:t>
            </a:r>
          </a:p>
          <a:p>
            <a:pPr>
              <a:defRPr sz="2000">
                <a:latin typeface="Arial"/>
              </a:defRPr>
            </a:pPr>
            <a:r>
              <a:t>Club Mercedarios FC</a:t>
            </a:r>
          </a:p>
          <a:p>
            <a:pPr>
              <a:defRPr sz="2000">
                <a:latin typeface="Arial"/>
              </a:defRPr>
            </a:pPr>
            <a:r>
              <a:t>Realta na Cromoige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8121E3-AB73-631C-EDEA-FEA4E63D8952}"/>
              </a:ext>
            </a:extLst>
          </p:cNvPr>
          <p:cNvSpPr txBox="1"/>
          <p:nvPr/>
        </p:nvSpPr>
        <p:spPr>
          <a:xfrm>
            <a:off x="1979623" y="190908"/>
            <a:ext cx="42687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16 Boys</a:t>
            </a:r>
          </a:p>
        </p:txBody>
      </p:sp>
      <p:pic>
        <p:nvPicPr>
          <p:cNvPr id="8" name="Picture 7" descr="Cup.jpg">
            <a:extLst>
              <a:ext uri="{FF2B5EF4-FFF2-40B4-BE49-F238E27FC236}">
                <a16:creationId xmlns:a16="http://schemas.microsoft.com/office/drawing/2014/main" id="{10DC4F97-D5C3-7F01-CA55-36B9E85B44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E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Tummery</a:t>
            </a:r>
            <a:r>
              <a:rPr dirty="0"/>
              <a:t> Athletic FC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Another 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Moyola Park FC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Trojans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Quigley Point Swifts</a:t>
            </a:r>
          </a:p>
          <a:p>
            <a:pPr>
              <a:defRPr sz="2000">
                <a:latin typeface="Arial"/>
              </a:defRPr>
            </a:pPr>
            <a:r>
              <a:t>Ballymoney Youth Academy</a:t>
            </a:r>
          </a:p>
          <a:p>
            <a:pPr>
              <a:defRPr sz="2000">
                <a:latin typeface="Arial"/>
              </a:defRPr>
            </a:pPr>
            <a:r>
              <a:t>Limavady Utd youth</a:t>
            </a:r>
          </a:p>
          <a:p>
            <a:pPr>
              <a:defRPr sz="2000">
                <a:latin typeface="Arial"/>
              </a:defRPr>
            </a:pPr>
            <a:r>
              <a:t>Moyola Park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Donegal Underage L.</a:t>
            </a:r>
          </a:p>
          <a:p>
            <a:pPr>
              <a:defRPr sz="2000">
                <a:latin typeface="Arial"/>
              </a:defRPr>
            </a:pPr>
            <a:r>
              <a:t>Coleraine FC</a:t>
            </a:r>
          </a:p>
          <a:p>
            <a:pPr>
              <a:defRPr sz="2000">
                <a:latin typeface="Arial"/>
              </a:defRPr>
            </a:pPr>
            <a:r>
              <a:t>Letterbarrow Celtic Youth</a:t>
            </a:r>
          </a:p>
          <a:p>
            <a:pPr>
              <a:defRPr sz="2000">
                <a:latin typeface="Arial"/>
              </a:defRPr>
            </a:pPr>
            <a:r>
              <a:t>Phoenix Athletic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H</a:t>
            </a:r>
          </a:p>
          <a:p>
            <a:pPr>
              <a:defRPr sz="2000">
                <a:latin typeface="Arial"/>
              </a:defRPr>
            </a:pPr>
            <a:r>
              <a:t>Cappry Rovers FC</a:t>
            </a:r>
          </a:p>
          <a:p>
            <a:pPr>
              <a:defRPr sz="2000">
                <a:latin typeface="Arial"/>
              </a:defRPr>
            </a:pPr>
            <a:r>
              <a:t>Lifford Celtic</a:t>
            </a:r>
          </a:p>
          <a:p>
            <a:pPr>
              <a:defRPr sz="2000">
                <a:latin typeface="Arial"/>
              </a:defRPr>
            </a:pPr>
            <a:r>
              <a:t>Moville Celtic FC</a:t>
            </a:r>
          </a:p>
          <a:p>
            <a:pPr>
              <a:defRPr sz="2000">
                <a:latin typeface="Arial"/>
              </a:defRPr>
            </a:pPr>
            <a:r>
              <a:t>Oxford Utd Colts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954567-B976-4449-6C7F-7B9933A47A2E}"/>
              </a:ext>
            </a:extLst>
          </p:cNvPr>
          <p:cNvSpPr txBox="1"/>
          <p:nvPr/>
        </p:nvSpPr>
        <p:spPr>
          <a:xfrm>
            <a:off x="2285211" y="218234"/>
            <a:ext cx="4573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16 Boys</a:t>
            </a:r>
          </a:p>
        </p:txBody>
      </p:sp>
      <p:pic>
        <p:nvPicPr>
          <p:cNvPr id="8" name="Picture 7" descr="Cup.jpg">
            <a:extLst>
              <a:ext uri="{FF2B5EF4-FFF2-40B4-BE49-F238E27FC236}">
                <a16:creationId xmlns:a16="http://schemas.microsoft.com/office/drawing/2014/main" id="{10D2ED79-52A3-54E0-6741-C65BF564A3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A</a:t>
            </a:r>
          </a:p>
          <a:p>
            <a:pPr>
              <a:defRPr sz="2000">
                <a:latin typeface="Arial"/>
              </a:defRPr>
            </a:pPr>
            <a:r>
              <a:t>Altringham FC</a:t>
            </a:r>
          </a:p>
          <a:p>
            <a:pPr>
              <a:defRPr sz="2000">
                <a:latin typeface="Arial"/>
              </a:defRPr>
            </a:pPr>
            <a:r>
              <a:t>Erne Coaching Acad.</a:t>
            </a:r>
          </a:p>
          <a:p>
            <a:pPr>
              <a:defRPr sz="2000">
                <a:latin typeface="Arial"/>
              </a:defRPr>
            </a:pPr>
            <a:r>
              <a:t>Dunree Utd Fc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B</a:t>
            </a:r>
          </a:p>
          <a:p>
            <a:pPr>
              <a:defRPr sz="2000">
                <a:latin typeface="Arial"/>
              </a:defRPr>
            </a:pPr>
            <a:r>
              <a:rPr dirty="0"/>
              <a:t>Letterkenny Rovers FC</a:t>
            </a:r>
          </a:p>
          <a:p>
            <a:pPr>
              <a:defRPr sz="2000">
                <a:latin typeface="Arial"/>
              </a:defRPr>
            </a:pPr>
            <a:r>
              <a:rPr dirty="0"/>
              <a:t>Camlough </a:t>
            </a:r>
            <a:r>
              <a:rPr lang="en-GB" dirty="0"/>
              <a:t>R</a:t>
            </a:r>
            <a:r>
              <a:rPr dirty="0"/>
              <a:t>overs FC</a:t>
            </a:r>
          </a:p>
          <a:p>
            <a:pPr>
              <a:defRPr sz="2000">
                <a:latin typeface="Arial"/>
              </a:defRPr>
            </a:pPr>
            <a:r>
              <a:rPr dirty="0"/>
              <a:t>Tristar FC</a:t>
            </a:r>
          </a:p>
          <a:p>
            <a:pPr>
              <a:defRPr sz="2000">
                <a:latin typeface="Arial"/>
              </a:defRPr>
            </a:pPr>
            <a:r>
              <a:rPr dirty="0"/>
              <a:t>Northwood FC (Eng)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C</a:t>
            </a:r>
          </a:p>
          <a:p>
            <a:pPr>
              <a:defRPr sz="2000">
                <a:latin typeface="Arial"/>
              </a:defRPr>
            </a:pPr>
            <a:r>
              <a:t>Maiden City Acad</a:t>
            </a:r>
          </a:p>
          <a:p>
            <a:pPr>
              <a:defRPr sz="2000">
                <a:latin typeface="Arial"/>
              </a:defRPr>
            </a:pPr>
            <a:r>
              <a:t>Letterbarrow Celtic FC</a:t>
            </a:r>
          </a:p>
          <a:p>
            <a:pPr>
              <a:defRPr sz="2000">
                <a:latin typeface="Arial"/>
              </a:defRPr>
            </a:pPr>
            <a:r>
              <a:t>Antrim Soc Acad.</a:t>
            </a:r>
          </a:p>
          <a:p>
            <a:pPr>
              <a:defRPr sz="2000">
                <a:latin typeface="Arial"/>
              </a:defRPr>
            </a:pPr>
            <a:r>
              <a:t>Clooney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D</a:t>
            </a:r>
          </a:p>
          <a:p>
            <a:pPr>
              <a:defRPr sz="2000">
                <a:latin typeface="Arial"/>
              </a:defRPr>
            </a:pPr>
            <a:r>
              <a:t>Institute FC</a:t>
            </a:r>
          </a:p>
          <a:p>
            <a:pPr>
              <a:defRPr sz="2000">
                <a:latin typeface="Arial"/>
              </a:defRPr>
            </a:pPr>
            <a:r>
              <a:t>George Royal AC  (S.A.)</a:t>
            </a:r>
          </a:p>
          <a:p>
            <a:pPr>
              <a:defRPr sz="2000">
                <a:latin typeface="Arial"/>
              </a:defRPr>
            </a:pPr>
            <a:r>
              <a:t>Cockhill Celtic FC</a:t>
            </a:r>
          </a:p>
          <a:p>
            <a:pPr>
              <a:defRPr sz="2000">
                <a:latin typeface="Arial"/>
              </a:defRPr>
            </a:pPr>
            <a:r>
              <a:t>Strathroy Harps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05233-59D7-8F51-72B4-349E599B6804}"/>
              </a:ext>
            </a:extLst>
          </p:cNvPr>
          <p:cNvSpPr txBox="1"/>
          <p:nvPr/>
        </p:nvSpPr>
        <p:spPr>
          <a:xfrm>
            <a:off x="2331720" y="179263"/>
            <a:ext cx="4358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17 Boys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960B814A-A449-E71B-62E4-7B8262A638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E</a:t>
            </a:r>
          </a:p>
          <a:p>
            <a:pPr>
              <a:defRPr sz="2000">
                <a:latin typeface="Arial"/>
              </a:defRPr>
            </a:pPr>
            <a:r>
              <a:t>Moyola Park Fc</a:t>
            </a:r>
          </a:p>
          <a:p>
            <a:pPr>
              <a:defRPr sz="2000">
                <a:latin typeface="Arial"/>
              </a:defRPr>
            </a:pPr>
            <a:r>
              <a:t>Sion Swifts FC</a:t>
            </a:r>
          </a:p>
          <a:p>
            <a:pPr>
              <a:defRPr sz="2000">
                <a:latin typeface="Arial"/>
              </a:defRPr>
            </a:pPr>
            <a:r>
              <a:t>Fivemiletown FC</a:t>
            </a:r>
          </a:p>
          <a:p>
            <a:pPr>
              <a:defRPr sz="2000">
                <a:latin typeface="Arial"/>
              </a:defRPr>
            </a:pPr>
            <a:r>
              <a:t>Ballymoor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F</a:t>
            </a:r>
          </a:p>
          <a:p>
            <a:pPr>
              <a:defRPr sz="2000">
                <a:latin typeface="Arial"/>
              </a:defRPr>
            </a:pPr>
            <a:r>
              <a:t>Bonagee Utd FC</a:t>
            </a:r>
          </a:p>
          <a:p>
            <a:pPr>
              <a:defRPr sz="2000">
                <a:latin typeface="Arial"/>
              </a:defRPr>
            </a:pPr>
            <a:r>
              <a:t>Cookstown  Utd FC</a:t>
            </a:r>
          </a:p>
          <a:p>
            <a:pPr>
              <a:defRPr sz="2000">
                <a:latin typeface="Arial"/>
              </a:defRPr>
            </a:pPr>
            <a:r>
              <a:t>Don Boscos  FC Colts</a:t>
            </a:r>
          </a:p>
          <a:p>
            <a:pPr>
              <a:defRPr sz="2000">
                <a:latin typeface="Arial"/>
              </a:defRPr>
            </a:pPr>
            <a:r>
              <a:t>Newbridge Town FC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ED10E1-26B5-4F7E-9CB2-468BFB59504A}"/>
              </a:ext>
            </a:extLst>
          </p:cNvPr>
          <p:cNvSpPr txBox="1"/>
          <p:nvPr/>
        </p:nvSpPr>
        <p:spPr>
          <a:xfrm>
            <a:off x="2294147" y="174007"/>
            <a:ext cx="51043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17 Boys</a:t>
            </a:r>
          </a:p>
        </p:txBody>
      </p:sp>
      <p:pic>
        <p:nvPicPr>
          <p:cNvPr id="6" name="Picture 5" descr="derry-foyle-cup.png">
            <a:extLst>
              <a:ext uri="{FF2B5EF4-FFF2-40B4-BE49-F238E27FC236}">
                <a16:creationId xmlns:a16="http://schemas.microsoft.com/office/drawing/2014/main" id="{7DEB8660-0F2B-483D-AA2A-5BA391AB03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download1.png">
            <a:extLst>
              <a:ext uri="{FF2B5EF4-FFF2-40B4-BE49-F238E27FC236}">
                <a16:creationId xmlns:a16="http://schemas.microsoft.com/office/drawing/2014/main" id="{70AC173B-CA70-AFE9-D520-11B0E29F6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A</a:t>
            </a:r>
          </a:p>
          <a:p>
            <a:pPr>
              <a:defRPr sz="2000">
                <a:latin typeface="Arial"/>
              </a:defRPr>
            </a:pPr>
            <a:r>
              <a:t>Dungannon Swifts</a:t>
            </a:r>
          </a:p>
          <a:p>
            <a:pPr>
              <a:defRPr sz="2000">
                <a:latin typeface="Arial"/>
              </a:defRPr>
            </a:pPr>
            <a:r>
              <a:t>Donegal Underage L.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  <a:p>
            <a:pPr>
              <a:defRPr sz="2000">
                <a:latin typeface="Arial"/>
              </a:defRPr>
            </a:pPr>
            <a:r>
              <a:t>Killen Rangers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B</a:t>
            </a:r>
          </a:p>
          <a:p>
            <a:pPr>
              <a:defRPr sz="2000">
                <a:latin typeface="Arial"/>
              </a:defRPr>
            </a:pPr>
            <a:r>
              <a:t>Institute FC</a:t>
            </a:r>
          </a:p>
          <a:p>
            <a:pPr>
              <a:defRPr sz="2000">
                <a:latin typeface="Arial"/>
              </a:defRPr>
            </a:pPr>
            <a:r>
              <a:t>Cromac Celtic</a:t>
            </a:r>
          </a:p>
          <a:p>
            <a:pPr>
              <a:defRPr sz="2000">
                <a:latin typeface="Arial"/>
              </a:defRPr>
            </a:pPr>
            <a:r>
              <a:t>Culmore FC</a:t>
            </a:r>
          </a:p>
          <a:p>
            <a:pPr>
              <a:defRPr sz="2000">
                <a:latin typeface="Arial"/>
              </a:defRPr>
            </a:pPr>
            <a:r>
              <a:t>Dergview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C</a:t>
            </a:r>
          </a:p>
          <a:p>
            <a:pPr>
              <a:defRPr sz="2000">
                <a:latin typeface="Arial"/>
              </a:defRPr>
            </a:pPr>
            <a:r>
              <a:t>Oxford Utd Stars</a:t>
            </a:r>
          </a:p>
          <a:p>
            <a:pPr>
              <a:defRPr sz="2000">
                <a:latin typeface="Arial"/>
              </a:defRPr>
            </a:pPr>
            <a:r>
              <a:t>Cockhill Celtic FC</a:t>
            </a:r>
          </a:p>
          <a:p>
            <a:pPr>
              <a:defRPr sz="2000">
                <a:latin typeface="Arial"/>
              </a:defRPr>
            </a:pPr>
            <a:r>
              <a:t>Maiden City</a:t>
            </a:r>
          </a:p>
          <a:p>
            <a:pPr>
              <a:defRPr sz="2000">
                <a:latin typeface="Arial"/>
              </a:defRPr>
            </a:pPr>
            <a:r>
              <a:t>Cappry Rovers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D</a:t>
            </a:r>
          </a:p>
          <a:p>
            <a:pPr>
              <a:defRPr sz="2000">
                <a:latin typeface="Arial"/>
              </a:defRPr>
            </a:pPr>
            <a:r>
              <a:t>Lifford Celtic FC</a:t>
            </a:r>
          </a:p>
          <a:p>
            <a:pPr>
              <a:defRPr sz="2000">
                <a:latin typeface="Arial"/>
              </a:defRPr>
            </a:pPr>
            <a:r>
              <a:t>Top of the Hill Celtic</a:t>
            </a:r>
          </a:p>
          <a:p>
            <a:pPr>
              <a:defRPr sz="2000">
                <a:latin typeface="Arial"/>
              </a:defRPr>
            </a:pPr>
            <a:r>
              <a:t>Limavady Utd Y.  Colts</a:t>
            </a:r>
          </a:p>
          <a:p>
            <a:pPr>
              <a:defRPr sz="2000">
                <a:latin typeface="Arial"/>
              </a:defRPr>
            </a:pPr>
            <a:r>
              <a:t>Tummery Athletic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D0EF9C-7C37-9DC5-0631-3BA2B16FAD06}"/>
              </a:ext>
            </a:extLst>
          </p:cNvPr>
          <p:cNvSpPr txBox="1"/>
          <p:nvPr/>
        </p:nvSpPr>
        <p:spPr>
          <a:xfrm>
            <a:off x="2062918" y="260276"/>
            <a:ext cx="4652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Under 19 Boys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3931B037-62B5-1CCE-7542-5215427867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E</a:t>
            </a:r>
          </a:p>
          <a:p>
            <a:pPr>
              <a:defRPr sz="2000">
                <a:latin typeface="Arial"/>
              </a:defRPr>
            </a:pPr>
            <a:r>
              <a:t>Limavady utd Youth</a:t>
            </a:r>
          </a:p>
          <a:p>
            <a:pPr>
              <a:defRPr sz="2000">
                <a:latin typeface="Arial"/>
              </a:defRPr>
            </a:pPr>
            <a:r>
              <a:t>Carndonagh FC</a:t>
            </a:r>
          </a:p>
          <a:p>
            <a:pPr>
              <a:defRPr sz="2000">
                <a:latin typeface="Arial"/>
              </a:defRPr>
            </a:pPr>
            <a:r>
              <a:t>Mountjoy Juniors FC</a:t>
            </a:r>
          </a:p>
          <a:p>
            <a:pPr>
              <a:defRPr sz="2000">
                <a:latin typeface="Arial"/>
              </a:defRPr>
            </a:pPr>
            <a:r>
              <a:t>Foyle Harps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F</a:t>
            </a:r>
          </a:p>
          <a:p>
            <a:pPr>
              <a:defRPr sz="2000">
                <a:latin typeface="Arial"/>
              </a:defRPr>
            </a:pPr>
            <a:r>
              <a:rPr dirty="0"/>
              <a:t>Strabane Athletic FC</a:t>
            </a:r>
          </a:p>
          <a:p>
            <a:pPr>
              <a:defRPr sz="2000">
                <a:latin typeface="Arial"/>
              </a:defRPr>
            </a:pPr>
            <a:r>
              <a:rPr dirty="0"/>
              <a:t>Buncrana Hearts</a:t>
            </a:r>
          </a:p>
          <a:p>
            <a:pPr>
              <a:defRPr sz="2000">
                <a:latin typeface="Arial"/>
              </a:defRPr>
            </a:pPr>
            <a:r>
              <a:rPr dirty="0"/>
              <a:t>Newtowne FC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Crumlin Stars 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</a:t>
            </a:r>
          </a:p>
          <a:p>
            <a:pPr>
              <a:defRPr sz="2000">
                <a:latin typeface="Arial"/>
              </a:defRPr>
            </a:pPr>
            <a:r>
              <a:t>Quigley Point Swifts</a:t>
            </a:r>
          </a:p>
          <a:p>
            <a:pPr>
              <a:defRPr sz="2000">
                <a:latin typeface="Arial"/>
              </a:defRPr>
            </a:pPr>
            <a:r>
              <a:t>Beragh Swifts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  <a:p>
            <a:pPr>
              <a:defRPr sz="2000">
                <a:latin typeface="Arial"/>
              </a:defRPr>
            </a:pPr>
            <a:r>
              <a:t>Newington FC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EC2919-ACD4-E549-0B97-A59FD2D1C73C}"/>
              </a:ext>
            </a:extLst>
          </p:cNvPr>
          <p:cNvSpPr txBox="1"/>
          <p:nvPr/>
        </p:nvSpPr>
        <p:spPr>
          <a:xfrm>
            <a:off x="2331720" y="228745"/>
            <a:ext cx="458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19 Boys</a:t>
            </a:r>
          </a:p>
        </p:txBody>
      </p:sp>
      <p:pic>
        <p:nvPicPr>
          <p:cNvPr id="7" name="Picture 6" descr="derry-foyle-cup.png">
            <a:extLst>
              <a:ext uri="{FF2B5EF4-FFF2-40B4-BE49-F238E27FC236}">
                <a16:creationId xmlns:a16="http://schemas.microsoft.com/office/drawing/2014/main" id="{1E9E2E6A-5115-4F25-D24A-3F400889BB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download1.png">
            <a:extLst>
              <a:ext uri="{FF2B5EF4-FFF2-40B4-BE49-F238E27FC236}">
                <a16:creationId xmlns:a16="http://schemas.microsoft.com/office/drawing/2014/main" id="{D756CDB2-F448-C134-AB28-EDDE69135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2.jpg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07685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Sion Swift Twisters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Institute Belles</a:t>
            </a:r>
          </a:p>
          <a:p>
            <a:pPr>
              <a:defRPr sz="2000">
                <a:latin typeface="Arial"/>
              </a:defRPr>
            </a:pPr>
            <a:r>
              <a:t>Crusader Strikers Blacks</a:t>
            </a:r>
          </a:p>
          <a:p>
            <a:pPr>
              <a:defRPr sz="2000">
                <a:latin typeface="Arial"/>
              </a:defRPr>
            </a:pPr>
            <a:r>
              <a:t>Coleraine FC</a:t>
            </a:r>
          </a:p>
          <a:p>
            <a:pPr>
              <a:defRPr sz="2000">
                <a:latin typeface="Arial"/>
              </a:defRPr>
            </a:pPr>
            <a:r>
              <a:t>Dungiven Celtic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Dungiven Celtic FC Colts</a:t>
            </a:r>
          </a:p>
          <a:p>
            <a:pPr>
              <a:defRPr sz="2000">
                <a:latin typeface="Arial"/>
              </a:defRPr>
            </a:pPr>
            <a:r>
              <a:t>Crusader Strikers</a:t>
            </a:r>
          </a:p>
          <a:p>
            <a:pPr>
              <a:defRPr sz="2000">
                <a:latin typeface="Arial"/>
              </a:defRPr>
            </a:pPr>
            <a:r>
              <a:t>Tristar FC Colts</a:t>
            </a:r>
          </a:p>
          <a:p>
            <a:pPr>
              <a:defRPr sz="2000">
                <a:latin typeface="Arial"/>
              </a:defRPr>
            </a:pPr>
            <a:r>
              <a:t>Magherafelt Sky Blues</a:t>
            </a:r>
          </a:p>
          <a:p>
            <a:pPr>
              <a:defRPr sz="2000">
                <a:latin typeface="Arial"/>
              </a:defRPr>
            </a:pPr>
            <a:r>
              <a:t>Greencastle FC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Illistrin FC</a:t>
            </a:r>
          </a:p>
          <a:p>
            <a:pPr>
              <a:defRPr sz="2000">
                <a:latin typeface="Arial"/>
              </a:defRPr>
            </a:pPr>
            <a:r>
              <a:t>Enniskillen Town FC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  <a:p>
            <a:pPr>
              <a:defRPr sz="2000">
                <a:latin typeface="Arial"/>
              </a:defRPr>
            </a:pPr>
            <a:r>
              <a:t>Mid Ulster Ladies</a:t>
            </a:r>
          </a:p>
          <a:p>
            <a:pPr>
              <a:defRPr sz="2000">
                <a:latin typeface="Arial"/>
              </a:defRPr>
            </a:pPr>
            <a:r>
              <a:t>Linfield FC</a:t>
            </a:r>
          </a:p>
          <a:p>
            <a:pPr>
              <a:defRPr sz="2000">
                <a:latin typeface="Arial"/>
              </a:defRPr>
            </a:pPr>
            <a:r>
              <a:t>Ballymoney Youth Acad.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D</a:t>
            </a:r>
          </a:p>
          <a:p>
            <a:pPr>
              <a:defRPr sz="2000">
                <a:latin typeface="Arial"/>
              </a:defRPr>
            </a:pPr>
            <a:r>
              <a:rPr dirty="0"/>
              <a:t>Irvinestown Wanderers</a:t>
            </a:r>
          </a:p>
          <a:p>
            <a:pPr>
              <a:defRPr sz="2000">
                <a:latin typeface="Arial"/>
              </a:defRPr>
            </a:pPr>
            <a:r>
              <a:rPr dirty="0"/>
              <a:t>Top of the Hill Celtic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Bonagee</a:t>
            </a:r>
            <a:r>
              <a:rPr dirty="0"/>
              <a:t> Utd FC</a:t>
            </a:r>
          </a:p>
          <a:p>
            <a:pPr>
              <a:defRPr sz="2000">
                <a:latin typeface="Arial"/>
              </a:defRPr>
            </a:pPr>
            <a:r>
              <a:rPr dirty="0"/>
              <a:t>Sion Swift Whirlwinds</a:t>
            </a:r>
          </a:p>
          <a:p>
            <a:pPr>
              <a:defRPr sz="2000">
                <a:latin typeface="Arial"/>
              </a:defRPr>
            </a:pPr>
            <a:r>
              <a:rPr dirty="0"/>
              <a:t>Limavady Utd Youth</a:t>
            </a:r>
          </a:p>
          <a:p>
            <a:pPr>
              <a:defRPr sz="2000">
                <a:latin typeface="Arial"/>
              </a:defRPr>
            </a:pPr>
            <a:r>
              <a:rPr dirty="0">
                <a:solidFill>
                  <a:srgbClr val="FF0000"/>
                </a:solidFill>
              </a:rPr>
              <a:t>Another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198CE0-39BF-C20B-2B78-4D614F98C99C}"/>
              </a:ext>
            </a:extLst>
          </p:cNvPr>
          <p:cNvSpPr txBox="1"/>
          <p:nvPr/>
        </p:nvSpPr>
        <p:spPr>
          <a:xfrm>
            <a:off x="2361937" y="144959"/>
            <a:ext cx="42372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9 Girls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Linfield FC</a:t>
            </a:r>
          </a:p>
          <a:p>
            <a:pPr>
              <a:defRPr sz="2000">
                <a:latin typeface="Arial"/>
              </a:defRPr>
            </a:pPr>
            <a:r>
              <a:t>Maiden City Acad</a:t>
            </a:r>
          </a:p>
          <a:p>
            <a:pPr>
              <a:defRPr sz="2000">
                <a:latin typeface="Arial"/>
              </a:defRPr>
            </a:pPr>
            <a:r>
              <a:t>Strabane Athletic FC</a:t>
            </a:r>
          </a:p>
          <a:p>
            <a:pPr>
              <a:defRPr sz="2000">
                <a:latin typeface="Arial"/>
              </a:defRPr>
            </a:pPr>
            <a:r>
              <a:t>Crusaders FC</a:t>
            </a:r>
          </a:p>
          <a:p>
            <a:pPr>
              <a:defRPr sz="2000">
                <a:latin typeface="Arial"/>
              </a:defRPr>
            </a:pPr>
            <a:r>
              <a:t>Top of the Hill Celtic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Belfast Swifts</a:t>
            </a:r>
          </a:p>
          <a:p>
            <a:pPr>
              <a:defRPr sz="2000">
                <a:latin typeface="Arial"/>
              </a:defRPr>
            </a:pPr>
            <a:r>
              <a:t>Phoenix Athletic Colts</a:t>
            </a:r>
          </a:p>
          <a:p>
            <a:pPr>
              <a:defRPr sz="2000">
                <a:latin typeface="Arial"/>
              </a:defRPr>
            </a:pPr>
            <a:r>
              <a:t>Strabane Ath. FC Colts</a:t>
            </a:r>
          </a:p>
          <a:p>
            <a:pPr>
              <a:defRPr sz="2000">
                <a:latin typeface="Arial"/>
              </a:defRPr>
            </a:pPr>
            <a:r>
              <a:t>Mid Ulster Ladies</a:t>
            </a:r>
          </a:p>
          <a:p>
            <a:pPr>
              <a:defRPr sz="2000">
                <a:latin typeface="Arial"/>
              </a:defRPr>
            </a:pPr>
            <a:r>
              <a:t>Tummery Ath FC Colts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Ballymoor Bellas</a:t>
            </a:r>
          </a:p>
          <a:p>
            <a:pPr>
              <a:defRPr sz="2000">
                <a:latin typeface="Arial"/>
              </a:defRPr>
            </a:pPr>
            <a:r>
              <a:t>Coleraine FC</a:t>
            </a:r>
          </a:p>
          <a:p>
            <a:pPr>
              <a:defRPr sz="2000">
                <a:latin typeface="Arial"/>
              </a:defRPr>
            </a:pPr>
            <a:r>
              <a:t>Sion LadiesTornadoes</a:t>
            </a:r>
          </a:p>
          <a:p>
            <a:pPr>
              <a:defRPr sz="2000">
                <a:latin typeface="Arial"/>
              </a:defRPr>
            </a:pPr>
            <a:r>
              <a:t>Greencastle FC</a:t>
            </a:r>
          </a:p>
          <a:p>
            <a:pPr>
              <a:defRPr sz="2000">
                <a:latin typeface="Arial"/>
              </a:defRPr>
            </a:pPr>
            <a:r>
              <a:t>Milford Utd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Newbuildings Utd FC</a:t>
            </a:r>
          </a:p>
          <a:p>
            <a:pPr>
              <a:defRPr sz="2000">
                <a:latin typeface="Arial"/>
              </a:defRPr>
            </a:pPr>
            <a:r>
              <a:t>Dungiven Celtic FC</a:t>
            </a:r>
          </a:p>
          <a:p>
            <a:pPr>
              <a:defRPr sz="2000">
                <a:latin typeface="Arial"/>
              </a:defRPr>
            </a:pPr>
            <a:r>
              <a:t>Magherafelt Sky Blues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Limavady Utd Youth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2195B7-4243-B10A-5ABC-048DD12599BD}"/>
              </a:ext>
            </a:extLst>
          </p:cNvPr>
          <p:cNvSpPr txBox="1"/>
          <p:nvPr/>
        </p:nvSpPr>
        <p:spPr>
          <a:xfrm>
            <a:off x="2526161" y="244511"/>
            <a:ext cx="4373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10 Girls </a:t>
            </a:r>
          </a:p>
        </p:txBody>
      </p:sp>
      <p:pic>
        <p:nvPicPr>
          <p:cNvPr id="8" name="Picture 7" descr="download 2.jpg">
            <a:extLst>
              <a:ext uri="{FF2B5EF4-FFF2-40B4-BE49-F238E27FC236}">
                <a16:creationId xmlns:a16="http://schemas.microsoft.com/office/drawing/2014/main" id="{C3DD7DA6-0A5A-1073-72E0-19FDEABCC0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Tummery Athletic FC</a:t>
            </a:r>
          </a:p>
          <a:p>
            <a:pPr>
              <a:defRPr sz="2000">
                <a:latin typeface="Arial"/>
              </a:defRPr>
            </a:pPr>
            <a:r>
              <a:t>Eglinton Eagles FC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  <a:p>
            <a:pPr>
              <a:defRPr sz="2000">
                <a:latin typeface="Arial"/>
              </a:defRPr>
            </a:pPr>
            <a:r>
              <a:t>Tristar FC Colts</a:t>
            </a:r>
          </a:p>
          <a:p>
            <a:pPr>
              <a:defRPr sz="2000">
                <a:latin typeface="Arial"/>
              </a:defRPr>
            </a:pPr>
            <a:r>
              <a:t>St Marys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2CEB77-A5D7-14CA-7667-96938738ED42}"/>
              </a:ext>
            </a:extLst>
          </p:cNvPr>
          <p:cNvSpPr txBox="1"/>
          <p:nvPr/>
        </p:nvSpPr>
        <p:spPr>
          <a:xfrm>
            <a:off x="2453377" y="182880"/>
            <a:ext cx="42372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10 Girls </a:t>
            </a:r>
          </a:p>
        </p:txBody>
      </p:sp>
      <p:pic>
        <p:nvPicPr>
          <p:cNvPr id="5" name="Picture 4" descr="download 2.jpg">
            <a:extLst>
              <a:ext uri="{FF2B5EF4-FFF2-40B4-BE49-F238E27FC236}">
                <a16:creationId xmlns:a16="http://schemas.microsoft.com/office/drawing/2014/main" id="{D7DA8DD4-50C9-0ABD-03DE-254AB371DE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076850" cy="6858000"/>
          </a:xfrm>
          <a:prstGeom prst="rect">
            <a:avLst/>
          </a:prstGeom>
        </p:spPr>
      </p:pic>
      <p:pic>
        <p:nvPicPr>
          <p:cNvPr id="6" name="Picture 5" descr="download1.png">
            <a:extLst>
              <a:ext uri="{FF2B5EF4-FFF2-40B4-BE49-F238E27FC236}">
                <a16:creationId xmlns:a16="http://schemas.microsoft.com/office/drawing/2014/main" id="{705E061F-F8AA-A99E-F676-13B48332F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A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Lisbellaw</a:t>
            </a:r>
            <a:r>
              <a:rPr dirty="0"/>
              <a:t> Girls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Dergview</a:t>
            </a:r>
            <a:r>
              <a:rPr dirty="0"/>
              <a:t> FC</a:t>
            </a:r>
          </a:p>
          <a:p>
            <a:pPr>
              <a:defRPr sz="2000">
                <a:latin typeface="Arial"/>
              </a:defRPr>
            </a:pPr>
            <a:r>
              <a:rPr lang="en-GB" dirty="0"/>
              <a:t>Another 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Tristar FC Colts</a:t>
            </a:r>
          </a:p>
          <a:p>
            <a:pPr>
              <a:defRPr sz="2000">
                <a:latin typeface="Arial"/>
              </a:defRPr>
            </a:pPr>
            <a:r>
              <a:rPr dirty="0"/>
              <a:t>Strathroy Harps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Augher Stars FC</a:t>
            </a:r>
          </a:p>
          <a:p>
            <a:pPr>
              <a:defRPr sz="2000">
                <a:latin typeface="Arial"/>
              </a:defRPr>
            </a:pPr>
            <a:r>
              <a:t>Sion Ladies Cyclones</a:t>
            </a:r>
          </a:p>
          <a:p>
            <a:pPr>
              <a:defRPr sz="2000">
                <a:latin typeface="Arial"/>
              </a:defRPr>
            </a:pPr>
            <a:r>
              <a:t>Irvinestown Wanderers</a:t>
            </a:r>
          </a:p>
          <a:p>
            <a:pPr>
              <a:defRPr sz="2000">
                <a:latin typeface="Arial"/>
              </a:defRPr>
            </a:pPr>
            <a:r>
              <a:t>Carndonagh Girls</a:t>
            </a:r>
          </a:p>
          <a:p>
            <a:pPr>
              <a:defRPr sz="2000">
                <a:latin typeface="Arial"/>
              </a:defRPr>
            </a:pPr>
            <a:r>
              <a:t>Lagan Harps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Ballymena Utd FC</a:t>
            </a:r>
          </a:p>
          <a:p>
            <a:pPr>
              <a:defRPr sz="2000">
                <a:latin typeface="Arial"/>
              </a:defRPr>
            </a:pPr>
            <a:r>
              <a:t>Patrumo FP (USA)</a:t>
            </a:r>
          </a:p>
          <a:p>
            <a:pPr>
              <a:defRPr sz="2000">
                <a:latin typeface="Arial"/>
              </a:defRPr>
            </a:pPr>
            <a:r>
              <a:t>Crusader Strikers</a:t>
            </a:r>
          </a:p>
          <a:p>
            <a:pPr>
              <a:defRPr sz="2000">
                <a:latin typeface="Arial"/>
              </a:defRPr>
            </a:pPr>
            <a:r>
              <a:t>Greencastle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D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Cockhill</a:t>
            </a:r>
            <a:r>
              <a:rPr dirty="0"/>
              <a:t> Celtic FC</a:t>
            </a:r>
          </a:p>
          <a:p>
            <a:pPr>
              <a:defRPr sz="2000">
                <a:latin typeface="Arial"/>
              </a:defRPr>
            </a:pPr>
            <a:r>
              <a:rPr dirty="0"/>
              <a:t>Magherafelt Sky Blues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Aileach</a:t>
            </a:r>
            <a:r>
              <a:rPr dirty="0"/>
              <a:t> FC</a:t>
            </a:r>
          </a:p>
          <a:p>
            <a:pPr>
              <a:defRPr sz="2000">
                <a:latin typeface="Arial"/>
              </a:defRPr>
            </a:pPr>
            <a:r>
              <a:rPr dirty="0"/>
              <a:t>Crusader Knights</a:t>
            </a:r>
            <a:endParaRPr lang="en-GB" dirty="0"/>
          </a:p>
          <a:p>
            <a:pPr>
              <a:defRPr sz="2000">
                <a:latin typeface="Arial"/>
              </a:defRPr>
            </a:pPr>
            <a:r>
              <a:rPr lang="en-GB" dirty="0"/>
              <a:t>Another 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54F72C-0A91-7677-64EA-A14E42712ED7}"/>
              </a:ext>
            </a:extLst>
          </p:cNvPr>
          <p:cNvSpPr txBox="1"/>
          <p:nvPr/>
        </p:nvSpPr>
        <p:spPr>
          <a:xfrm>
            <a:off x="2090770" y="144959"/>
            <a:ext cx="4962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11 Girls 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4962C17E-4696-E306-DF7B-C99313F8CC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E</a:t>
            </a:r>
          </a:p>
          <a:p>
            <a:pPr>
              <a:defRPr sz="2000">
                <a:latin typeface="Arial"/>
              </a:defRPr>
            </a:pPr>
            <a:r>
              <a:rPr dirty="0"/>
              <a:t>Quigley Point Swifts</a:t>
            </a:r>
          </a:p>
          <a:p>
            <a:pPr>
              <a:defRPr sz="2000">
                <a:latin typeface="Arial"/>
              </a:defRPr>
            </a:pPr>
            <a:r>
              <a:rPr dirty="0"/>
              <a:t>Coleraine FC</a:t>
            </a:r>
          </a:p>
          <a:p>
            <a:pPr>
              <a:defRPr sz="2000">
                <a:latin typeface="Arial"/>
              </a:defRPr>
            </a:pPr>
            <a:r>
              <a:rPr dirty="0"/>
              <a:t>Institute Belles FC</a:t>
            </a:r>
          </a:p>
          <a:p>
            <a:pPr>
              <a:defRPr sz="2000">
                <a:latin typeface="Arial"/>
              </a:defRPr>
            </a:pPr>
            <a:r>
              <a:rPr dirty="0" err="1"/>
              <a:t>Lisnaskea</a:t>
            </a:r>
            <a:r>
              <a:rPr dirty="0"/>
              <a:t> Rovers FC</a:t>
            </a:r>
          </a:p>
          <a:p>
            <a:pPr>
              <a:defRPr sz="2000">
                <a:latin typeface="Arial"/>
              </a:defRPr>
            </a:pPr>
            <a:r>
              <a:rPr dirty="0"/>
              <a:t>Buncrana Hearts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Kildrum Tigers FC</a:t>
            </a:r>
          </a:p>
          <a:p>
            <a:pPr>
              <a:defRPr sz="2000">
                <a:latin typeface="Arial"/>
              </a:defRPr>
            </a:pPr>
            <a:r>
              <a:t>Phoenix Athletic FC</a:t>
            </a:r>
          </a:p>
          <a:p>
            <a:pPr>
              <a:defRPr sz="2000">
                <a:latin typeface="Arial"/>
              </a:defRPr>
            </a:pPr>
            <a:r>
              <a:t>Ballymoney Youth Acad.</a:t>
            </a:r>
          </a:p>
          <a:p>
            <a:pPr>
              <a:defRPr sz="2000">
                <a:latin typeface="Arial"/>
              </a:defRPr>
            </a:pPr>
            <a:r>
              <a:t>Illistrin FC</a:t>
            </a:r>
          </a:p>
          <a:p>
            <a:pPr>
              <a:defRPr sz="2000">
                <a:latin typeface="Arial"/>
              </a:defRPr>
            </a:pPr>
            <a:r>
              <a:t>Donegal L. Colts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G</a:t>
            </a:r>
          </a:p>
          <a:p>
            <a:pPr>
              <a:defRPr sz="2000">
                <a:latin typeface="Arial"/>
              </a:defRPr>
            </a:pPr>
            <a:r>
              <a:t>Eglinton Eagles FC</a:t>
            </a:r>
          </a:p>
          <a:p>
            <a:pPr>
              <a:defRPr sz="2000">
                <a:latin typeface="Arial"/>
              </a:defRPr>
            </a:pPr>
            <a:r>
              <a:t>Ballinamallard Uts Youth</a:t>
            </a:r>
          </a:p>
          <a:p>
            <a:pPr>
              <a:defRPr sz="2000">
                <a:latin typeface="Arial"/>
              </a:defRPr>
            </a:pPr>
            <a:r>
              <a:t>Limavady Utd Youth</a:t>
            </a:r>
          </a:p>
          <a:p>
            <a:pPr>
              <a:defRPr sz="2000">
                <a:latin typeface="Arial"/>
              </a:defRPr>
            </a:pPr>
            <a:r>
              <a:t>Donegal L</a:t>
            </a:r>
          </a:p>
          <a:p>
            <a:pPr>
              <a:defRPr sz="2000">
                <a:latin typeface="Arial"/>
              </a:defRPr>
            </a:pPr>
            <a:r>
              <a:t>Rosario FC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043549-A8E5-CA00-BF8F-756258DC8481}"/>
              </a:ext>
            </a:extLst>
          </p:cNvPr>
          <p:cNvSpPr txBox="1"/>
          <p:nvPr/>
        </p:nvSpPr>
        <p:spPr>
          <a:xfrm>
            <a:off x="2192195" y="121456"/>
            <a:ext cx="42109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11 Girls </a:t>
            </a:r>
          </a:p>
        </p:txBody>
      </p:sp>
      <p:pic>
        <p:nvPicPr>
          <p:cNvPr id="7" name="Picture 6" descr="derry-foyle-cup.png">
            <a:extLst>
              <a:ext uri="{FF2B5EF4-FFF2-40B4-BE49-F238E27FC236}">
                <a16:creationId xmlns:a16="http://schemas.microsoft.com/office/drawing/2014/main" id="{F69F4F2A-F167-27D3-E708-EEC3F19676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download1.png">
            <a:extLst>
              <a:ext uri="{FF2B5EF4-FFF2-40B4-BE49-F238E27FC236}">
                <a16:creationId xmlns:a16="http://schemas.microsoft.com/office/drawing/2014/main" id="{03E8787B-9230-F566-DA42-422FA3C26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dirty="0"/>
              <a:t>Group A</a:t>
            </a:r>
          </a:p>
          <a:p>
            <a:pPr>
              <a:defRPr sz="2000">
                <a:latin typeface="Arial"/>
              </a:defRPr>
            </a:pPr>
            <a:r>
              <a:rPr dirty="0"/>
              <a:t>Coleraine FC</a:t>
            </a:r>
          </a:p>
          <a:p>
            <a:pPr>
              <a:defRPr sz="2000">
                <a:latin typeface="Arial"/>
              </a:defRPr>
            </a:pPr>
            <a:r>
              <a:rPr dirty="0"/>
              <a:t>Tristar FC</a:t>
            </a:r>
          </a:p>
          <a:p>
            <a:pPr>
              <a:defRPr sz="2000">
                <a:latin typeface="Arial"/>
              </a:defRPr>
            </a:pPr>
            <a:r>
              <a:rPr dirty="0"/>
              <a:t>St Malachy's OB</a:t>
            </a:r>
          </a:p>
          <a:p>
            <a:pPr>
              <a:defRPr sz="2000">
                <a:latin typeface="Arial"/>
              </a:defRPr>
            </a:pPr>
            <a:r>
              <a:rPr dirty="0"/>
              <a:t>Don </a:t>
            </a:r>
            <a:r>
              <a:rPr dirty="0" err="1"/>
              <a:t>Boscos</a:t>
            </a:r>
            <a:r>
              <a:rPr dirty="0"/>
              <a:t> Colts</a:t>
            </a:r>
          </a:p>
          <a:p>
            <a:pPr>
              <a:defRPr sz="2000">
                <a:latin typeface="Arial"/>
              </a:defRPr>
            </a:pPr>
            <a:r>
              <a:rPr lang="en-GB" dirty="0" err="1"/>
              <a:t>Newbuildings</a:t>
            </a:r>
            <a:r>
              <a:rPr lang="en-GB" dirty="0"/>
              <a:t>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Ballymoney Youth</a:t>
            </a:r>
          </a:p>
          <a:p>
            <a:pPr>
              <a:defRPr sz="2000">
                <a:latin typeface="Arial"/>
              </a:defRPr>
            </a:pPr>
            <a:r>
              <a:t>Sion Ladies Hurricanes</a:t>
            </a:r>
          </a:p>
          <a:p>
            <a:pPr>
              <a:defRPr sz="2000">
                <a:latin typeface="Arial"/>
              </a:defRPr>
            </a:pPr>
            <a:r>
              <a:t>Tristar FC Colts</a:t>
            </a:r>
          </a:p>
          <a:p>
            <a:pPr>
              <a:defRPr sz="2000">
                <a:latin typeface="Arial"/>
              </a:defRPr>
            </a:pPr>
            <a:r>
              <a:t>Eglinton Eagles</a:t>
            </a:r>
          </a:p>
          <a:p>
            <a:pPr>
              <a:defRPr sz="2000">
                <a:latin typeface="Arial"/>
              </a:defRPr>
            </a:pPr>
            <a:r>
              <a:t>Top of Hill Celtic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  <a:p>
            <a:pPr>
              <a:defRPr sz="2000">
                <a:latin typeface="Arial"/>
              </a:defRPr>
            </a:pPr>
            <a:r>
              <a:t>Letterkenny Rovers</a:t>
            </a:r>
          </a:p>
          <a:p>
            <a:pPr>
              <a:defRPr sz="2000">
                <a:latin typeface="Arial"/>
              </a:defRPr>
            </a:pPr>
            <a:r>
              <a:t>Maiden City Acad</a:t>
            </a:r>
          </a:p>
          <a:p>
            <a:pPr>
              <a:defRPr sz="2000">
                <a:latin typeface="Arial"/>
              </a:defRPr>
            </a:pPr>
            <a:r>
              <a:t>Cumainn Spoirt an Phobail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Eglinton Eagles Colts</a:t>
            </a:r>
          </a:p>
          <a:p>
            <a:pPr>
              <a:defRPr sz="2000">
                <a:latin typeface="Arial"/>
              </a:defRPr>
            </a:pPr>
            <a:r>
              <a:t>St Oliver Plunkett FC</a:t>
            </a:r>
          </a:p>
          <a:p>
            <a:pPr>
              <a:defRPr sz="2000">
                <a:latin typeface="Arial"/>
              </a:defRPr>
            </a:pPr>
            <a:r>
              <a:t>Top of Hill Celtic Colts</a:t>
            </a:r>
          </a:p>
          <a:p>
            <a:pPr>
              <a:defRPr sz="2000">
                <a:latin typeface="Arial"/>
              </a:defRPr>
            </a:pPr>
            <a:r>
              <a:t>Maghera Strollers</a:t>
            </a:r>
          </a:p>
          <a:p>
            <a:pPr>
              <a:defRPr sz="2000">
                <a:latin typeface="Arial"/>
              </a:defRPr>
            </a:pPr>
            <a:r>
              <a:t>Donegal 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89EFBF-0989-0072-1BBC-E8300E0D0D6B}"/>
              </a:ext>
            </a:extLst>
          </p:cNvPr>
          <p:cNvSpPr txBox="1"/>
          <p:nvPr/>
        </p:nvSpPr>
        <p:spPr>
          <a:xfrm>
            <a:off x="2253157" y="255021"/>
            <a:ext cx="4231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12 Girls 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E24B2A9C-D9B7-1191-E0DF-DA96D82FF1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Dungiven Celtic FC</a:t>
            </a:r>
          </a:p>
          <a:p>
            <a:pPr>
              <a:defRPr sz="2000">
                <a:latin typeface="Arial"/>
              </a:defRPr>
            </a:pPr>
            <a:r>
              <a:t>Phoenix Athletic Colts</a:t>
            </a:r>
          </a:p>
          <a:p>
            <a:pPr>
              <a:defRPr sz="2000">
                <a:latin typeface="Arial"/>
              </a:defRPr>
            </a:pPr>
            <a:r>
              <a:t>Ballymoor Bellas</a:t>
            </a:r>
          </a:p>
          <a:p>
            <a:pPr>
              <a:defRPr sz="2000">
                <a:latin typeface="Arial"/>
              </a:defRPr>
            </a:pPr>
            <a:r>
              <a:t>Maiden City Acady Colts</a:t>
            </a:r>
          </a:p>
          <a:p>
            <a:pPr>
              <a:defRPr sz="2000">
                <a:latin typeface="Arial"/>
              </a:defRPr>
            </a:pPr>
            <a:r>
              <a:t>Cappry Rovers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Limavady Youth</a:t>
            </a:r>
          </a:p>
          <a:p>
            <a:pPr>
              <a:defRPr sz="2000">
                <a:latin typeface="Arial"/>
              </a:defRPr>
            </a:pPr>
            <a:r>
              <a:t>Lisbellaw Utd</a:t>
            </a:r>
          </a:p>
          <a:p>
            <a:pPr>
              <a:defRPr sz="2000">
                <a:latin typeface="Arial"/>
              </a:defRPr>
            </a:pPr>
            <a:r>
              <a:t>Aileach FC</a:t>
            </a:r>
          </a:p>
          <a:p>
            <a:pPr>
              <a:defRPr sz="2000">
                <a:latin typeface="Arial"/>
              </a:defRPr>
            </a:pPr>
            <a:r>
              <a:t>Tummery Athletic</a:t>
            </a:r>
          </a:p>
          <a:p>
            <a:pPr>
              <a:defRPr sz="2000">
                <a:latin typeface="Arial"/>
              </a:defRPr>
            </a:pPr>
            <a:r>
              <a:t>Donegal L Colts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D8FA94-F548-92B3-03C2-DA03EBE81194}"/>
              </a:ext>
            </a:extLst>
          </p:cNvPr>
          <p:cNvSpPr txBox="1"/>
          <p:nvPr/>
        </p:nvSpPr>
        <p:spPr>
          <a:xfrm>
            <a:off x="2096551" y="198224"/>
            <a:ext cx="4768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12 Girls </a:t>
            </a:r>
          </a:p>
        </p:txBody>
      </p:sp>
      <p:pic>
        <p:nvPicPr>
          <p:cNvPr id="6" name="Picture 5" descr="derry-foyle-cup.png">
            <a:extLst>
              <a:ext uri="{FF2B5EF4-FFF2-40B4-BE49-F238E27FC236}">
                <a16:creationId xmlns:a16="http://schemas.microsoft.com/office/drawing/2014/main" id="{8652CD9B-42F2-12DF-3BCC-914D016572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2552" y="0"/>
            <a:ext cx="9144000" cy="6858000"/>
          </a:xfrm>
          <a:prstGeom prst="rect">
            <a:avLst/>
          </a:prstGeom>
        </p:spPr>
      </p:pic>
      <p:pic>
        <p:nvPicPr>
          <p:cNvPr id="7" name="Picture 6" descr="download1.png">
            <a:extLst>
              <a:ext uri="{FF2B5EF4-FFF2-40B4-BE49-F238E27FC236}">
                <a16:creationId xmlns:a16="http://schemas.microsoft.com/office/drawing/2014/main" id="{D4946500-BB80-8319-19DF-54E804F41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St Malachy's OB</a:t>
            </a:r>
          </a:p>
          <a:p>
            <a:pPr>
              <a:defRPr sz="2000">
                <a:latin typeface="Arial"/>
              </a:defRPr>
            </a:pPr>
            <a:r>
              <a:t>St Oliver Plunkett FC</a:t>
            </a:r>
          </a:p>
          <a:p>
            <a:pPr>
              <a:defRPr sz="2000">
                <a:latin typeface="Arial"/>
              </a:defRPr>
            </a:pPr>
            <a:r>
              <a:t>Tummery Athletic FC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Donegal 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Eglinton Eagles FC</a:t>
            </a:r>
          </a:p>
          <a:p>
            <a:pPr>
              <a:defRPr sz="2000">
                <a:latin typeface="Arial"/>
              </a:defRPr>
            </a:pPr>
            <a:r>
              <a:t>Culdaff FC</a:t>
            </a:r>
          </a:p>
          <a:p>
            <a:pPr>
              <a:defRPr sz="2000">
                <a:latin typeface="Arial"/>
              </a:defRPr>
            </a:pPr>
            <a:r>
              <a:t>Lagan Harps FC</a:t>
            </a:r>
          </a:p>
          <a:p>
            <a:pPr>
              <a:defRPr sz="2000">
                <a:latin typeface="Arial"/>
              </a:defRPr>
            </a:pPr>
            <a:r>
              <a:t>Strathroy Harps FC</a:t>
            </a:r>
          </a:p>
          <a:p>
            <a:pPr>
              <a:defRPr sz="2000">
                <a:latin typeface="Arial"/>
              </a:defRPr>
            </a:pPr>
            <a:r>
              <a:t>Belfast Swifts Colts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Ballinamallard Utd Girls</a:t>
            </a:r>
          </a:p>
          <a:p>
            <a:pPr>
              <a:defRPr sz="2000">
                <a:latin typeface="Arial"/>
              </a:defRPr>
            </a:pPr>
            <a:r>
              <a:t>Dergview Utd FC</a:t>
            </a:r>
          </a:p>
          <a:p>
            <a:pPr>
              <a:defRPr sz="2000">
                <a:latin typeface="Arial"/>
              </a:defRPr>
            </a:pPr>
            <a:r>
              <a:t>Lisbellaw Utd</a:t>
            </a:r>
          </a:p>
          <a:p>
            <a:pPr>
              <a:defRPr sz="2000">
                <a:latin typeface="Arial"/>
              </a:defRPr>
            </a:pPr>
            <a:r>
              <a:t>Ballyraine Harps FC</a:t>
            </a:r>
          </a:p>
          <a:p>
            <a:pPr>
              <a:defRPr sz="2000">
                <a:latin typeface="Arial"/>
              </a:defRPr>
            </a:pPr>
            <a:r>
              <a:t>Cliftonville FC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Carryduff Girls</a:t>
            </a:r>
          </a:p>
          <a:p>
            <a:pPr>
              <a:defRPr sz="2000">
                <a:latin typeface="Arial"/>
              </a:defRPr>
            </a:pPr>
            <a:r>
              <a:t>Moville Celtic FC</a:t>
            </a:r>
          </a:p>
          <a:p>
            <a:pPr>
              <a:defRPr sz="2000">
                <a:latin typeface="Arial"/>
              </a:defRPr>
            </a:pPr>
            <a:r>
              <a:t>St Malachy's OB Cosmos</a:t>
            </a:r>
          </a:p>
          <a:p>
            <a:pPr>
              <a:defRPr sz="2000">
                <a:latin typeface="Arial"/>
              </a:defRPr>
            </a:pPr>
            <a:r>
              <a:t>Irvinestown Wanderers</a:t>
            </a:r>
          </a:p>
          <a:p>
            <a:pPr>
              <a:defRPr sz="2000">
                <a:latin typeface="Arial"/>
              </a:defRPr>
            </a:pPr>
            <a:r>
              <a:t>Bonagee Utd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7364B2-D45E-6B19-D2DB-8DEC2BE8BA58}"/>
              </a:ext>
            </a:extLst>
          </p:cNvPr>
          <p:cNvSpPr txBox="1"/>
          <p:nvPr/>
        </p:nvSpPr>
        <p:spPr>
          <a:xfrm>
            <a:off x="2130709" y="148824"/>
            <a:ext cx="4699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13 Girls 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6EB65BEA-8FFF-9F32-6643-8DC14DC73C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Carrick Rangers FC</a:t>
            </a:r>
          </a:p>
          <a:p>
            <a:pPr>
              <a:defRPr sz="2000">
                <a:latin typeface="Arial"/>
              </a:defRPr>
            </a:pPr>
            <a:r>
              <a:t>Institute Belles</a:t>
            </a:r>
          </a:p>
          <a:p>
            <a:pPr>
              <a:defRPr sz="2000">
                <a:latin typeface="Arial"/>
              </a:defRPr>
            </a:pPr>
            <a:r>
              <a:t>Milford Utd FC</a:t>
            </a:r>
          </a:p>
          <a:p>
            <a:pPr>
              <a:defRPr sz="2000">
                <a:latin typeface="Arial"/>
              </a:defRPr>
            </a:pPr>
            <a:r>
              <a:t>Sion Ladies Sparks</a:t>
            </a:r>
          </a:p>
          <a:p>
            <a:pPr>
              <a:defRPr sz="2000">
                <a:latin typeface="Arial"/>
              </a:defRPr>
            </a:pPr>
            <a:r>
              <a:t>Coleraine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F</a:t>
            </a:r>
          </a:p>
          <a:p>
            <a:pPr>
              <a:defRPr sz="2000">
                <a:latin typeface="Arial"/>
              </a:defRPr>
            </a:pPr>
            <a:r>
              <a:t>Buncrana Hearts FC</a:t>
            </a:r>
          </a:p>
          <a:p>
            <a:pPr>
              <a:defRPr sz="2000">
                <a:latin typeface="Arial"/>
              </a:defRPr>
            </a:pPr>
            <a:r>
              <a:t>Belfast Swifts</a:t>
            </a:r>
          </a:p>
          <a:p>
            <a:pPr>
              <a:defRPr sz="2000">
                <a:latin typeface="Arial"/>
              </a:defRPr>
            </a:pPr>
            <a:r>
              <a:t>Donegal L Colts</a:t>
            </a:r>
          </a:p>
          <a:p>
            <a:pPr>
              <a:defRPr sz="2000">
                <a:latin typeface="Arial"/>
              </a:defRPr>
            </a:pPr>
            <a:r>
              <a:t>Limavady Utd Youth</a:t>
            </a:r>
          </a:p>
          <a:p>
            <a:pPr>
              <a:defRPr sz="2000">
                <a:latin typeface="Arial"/>
              </a:defRPr>
            </a:pPr>
            <a:r>
              <a:t>Ballymoney Youth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729B91-1D3C-C88B-F7AA-30082ECC4C7E}"/>
              </a:ext>
            </a:extLst>
          </p:cNvPr>
          <p:cNvSpPr txBox="1"/>
          <p:nvPr/>
        </p:nvSpPr>
        <p:spPr>
          <a:xfrm>
            <a:off x="2076056" y="182880"/>
            <a:ext cx="4626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13 Girls </a:t>
            </a:r>
          </a:p>
        </p:txBody>
      </p:sp>
      <p:pic>
        <p:nvPicPr>
          <p:cNvPr id="6" name="Picture 5" descr="derry-foyle-cup.png">
            <a:extLst>
              <a:ext uri="{FF2B5EF4-FFF2-40B4-BE49-F238E27FC236}">
                <a16:creationId xmlns:a16="http://schemas.microsoft.com/office/drawing/2014/main" id="{32859661-8B37-62B5-324F-582474D76E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42041" y="-5256"/>
            <a:ext cx="9144000" cy="6858000"/>
          </a:xfrm>
          <a:prstGeom prst="rect">
            <a:avLst/>
          </a:prstGeom>
        </p:spPr>
      </p:pic>
      <p:pic>
        <p:nvPicPr>
          <p:cNvPr id="7" name="Picture 6" descr="download1.png">
            <a:extLst>
              <a:ext uri="{FF2B5EF4-FFF2-40B4-BE49-F238E27FC236}">
                <a16:creationId xmlns:a16="http://schemas.microsoft.com/office/drawing/2014/main" id="{2D373C04-617B-56B3-91A1-D5B50A138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  <a:p>
            <a:pPr>
              <a:defRPr sz="2000">
                <a:latin typeface="Arial"/>
              </a:defRPr>
            </a:pPr>
            <a:r>
              <a:t>Limavady Utd Girls</a:t>
            </a:r>
          </a:p>
          <a:p>
            <a:pPr>
              <a:defRPr sz="2000">
                <a:latin typeface="Arial"/>
              </a:defRPr>
            </a:pPr>
            <a:r>
              <a:t>St Oliver Plunkett</a:t>
            </a:r>
          </a:p>
          <a:p>
            <a:pPr>
              <a:defRPr sz="2000">
                <a:latin typeface="Arial"/>
              </a:defRPr>
            </a:pPr>
            <a:r>
              <a:t>Sion Ladies Flames</a:t>
            </a:r>
          </a:p>
          <a:p>
            <a:pPr>
              <a:defRPr sz="2000">
                <a:latin typeface="Arial"/>
              </a:defRPr>
            </a:pPr>
            <a:r>
              <a:t>Eglinton Eagles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Goodlad Soccer</a:t>
            </a:r>
          </a:p>
          <a:p>
            <a:pPr>
              <a:defRPr sz="2000">
                <a:latin typeface="Arial"/>
              </a:defRPr>
            </a:pPr>
            <a:r>
              <a:t>Dungiven Celtic FC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St Oliver Plunket Colts</a:t>
            </a:r>
          </a:p>
          <a:p>
            <a:pPr>
              <a:defRPr sz="2000">
                <a:latin typeface="Arial"/>
              </a:defRPr>
            </a:pPr>
            <a:r>
              <a:t>Don Boscos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Mid Ulster Ladies</a:t>
            </a:r>
          </a:p>
          <a:p>
            <a:pPr>
              <a:defRPr sz="2000">
                <a:latin typeface="Arial"/>
              </a:defRPr>
            </a:pPr>
            <a:r>
              <a:t>Ballymoor Bellas</a:t>
            </a:r>
          </a:p>
          <a:p>
            <a:pPr>
              <a:defRPr sz="2000">
                <a:latin typeface="Arial"/>
              </a:defRPr>
            </a:pPr>
            <a:r>
              <a:t>Clonmany Shamrocks</a:t>
            </a:r>
          </a:p>
          <a:p>
            <a:pPr>
              <a:defRPr sz="2000">
                <a:latin typeface="Arial"/>
              </a:defRPr>
            </a:pPr>
            <a:r>
              <a:t>Don Boscos Colts</a:t>
            </a:r>
          </a:p>
          <a:p>
            <a:pPr>
              <a:defRPr sz="2000">
                <a:latin typeface="Arial"/>
              </a:defRPr>
            </a:pPr>
            <a:r>
              <a:t>Maiden City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rPr lang="en-GB" dirty="0"/>
              <a:t>Group D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Sion Ladies Lightning</a:t>
            </a:r>
          </a:p>
          <a:p>
            <a:pPr>
              <a:defRPr sz="2000">
                <a:latin typeface="Arial"/>
              </a:defRPr>
            </a:pPr>
            <a:r>
              <a:rPr dirty="0"/>
              <a:t>Belfast Swifts</a:t>
            </a:r>
          </a:p>
          <a:p>
            <a:pPr>
              <a:defRPr sz="2000">
                <a:latin typeface="Arial"/>
              </a:defRPr>
            </a:pPr>
            <a:r>
              <a:rPr dirty="0"/>
              <a:t>Augher Stars</a:t>
            </a:r>
          </a:p>
          <a:p>
            <a:pPr>
              <a:defRPr sz="2000">
                <a:latin typeface="Arial"/>
              </a:defRPr>
            </a:pPr>
            <a:r>
              <a:rPr dirty="0"/>
              <a:t>Castlewellan Town</a:t>
            </a:r>
          </a:p>
          <a:p>
            <a:pPr>
              <a:defRPr sz="2000">
                <a:latin typeface="Arial"/>
              </a:defRPr>
            </a:pPr>
            <a:r>
              <a:rPr dirty="0"/>
              <a:t>Donegal 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86807-F8AE-D130-D082-65277A50325D}"/>
              </a:ext>
            </a:extLst>
          </p:cNvPr>
          <p:cNvSpPr txBox="1"/>
          <p:nvPr/>
        </p:nvSpPr>
        <p:spPr>
          <a:xfrm>
            <a:off x="2331720" y="191959"/>
            <a:ext cx="4521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14 Girls 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0754C42A-814D-6469-F841-8A58BE7286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Buncrana Hearts FC</a:t>
            </a:r>
          </a:p>
          <a:p>
            <a:pPr>
              <a:defRPr sz="2000">
                <a:latin typeface="Arial"/>
              </a:defRPr>
            </a:pPr>
            <a:r>
              <a:t>Institute Belles</a:t>
            </a:r>
          </a:p>
          <a:p>
            <a:pPr>
              <a:defRPr sz="2000">
                <a:latin typeface="Arial"/>
              </a:defRPr>
            </a:pPr>
            <a:r>
              <a:t>Loughgall Lakers FC</a:t>
            </a:r>
          </a:p>
          <a:p>
            <a:pPr>
              <a:defRPr sz="2000">
                <a:latin typeface="Arial"/>
              </a:defRPr>
            </a:pPr>
            <a:r>
              <a:t>Larne FC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Tristar FC</a:t>
            </a:r>
          </a:p>
          <a:p>
            <a:pPr>
              <a:defRPr sz="2000">
                <a:latin typeface="Arial"/>
              </a:defRPr>
            </a:pPr>
            <a:r>
              <a:t>Camlough Rovers</a:t>
            </a:r>
          </a:p>
          <a:p>
            <a:pPr>
              <a:defRPr sz="2000">
                <a:latin typeface="Arial"/>
              </a:defRPr>
            </a:pPr>
            <a:r>
              <a:t>Dunree FC</a:t>
            </a:r>
          </a:p>
          <a:p>
            <a:pPr>
              <a:defRPr sz="2000">
                <a:latin typeface="Arial"/>
              </a:defRPr>
            </a:pPr>
            <a:r>
              <a:t>Milford Utd FC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C</a:t>
            </a:r>
          </a:p>
          <a:p>
            <a:pPr>
              <a:defRPr sz="2000">
                <a:latin typeface="Arial"/>
              </a:defRPr>
            </a:pPr>
            <a:r>
              <a:t>Moyola Park Bluebells</a:t>
            </a:r>
          </a:p>
          <a:p>
            <a:pPr>
              <a:defRPr sz="2000">
                <a:latin typeface="Arial"/>
              </a:defRPr>
            </a:pPr>
            <a:r>
              <a:t>Gleneely Colts</a:t>
            </a:r>
          </a:p>
          <a:p>
            <a:pPr>
              <a:defRPr sz="2000">
                <a:latin typeface="Arial"/>
              </a:defRPr>
            </a:pPr>
            <a:r>
              <a:t>Portrush FC</a:t>
            </a:r>
          </a:p>
          <a:p>
            <a:pPr>
              <a:defRPr sz="2000">
                <a:latin typeface="Arial"/>
              </a:defRPr>
            </a:pPr>
            <a:r>
              <a:t>Lisbellaw Girls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4290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D</a:t>
            </a:r>
          </a:p>
          <a:p>
            <a:pPr>
              <a:defRPr sz="2000">
                <a:latin typeface="Arial"/>
              </a:defRPr>
            </a:pPr>
            <a:r>
              <a:t>Derry City Ladies</a:t>
            </a:r>
          </a:p>
          <a:p>
            <a:pPr>
              <a:defRPr sz="2000">
                <a:latin typeface="Arial"/>
              </a:defRPr>
            </a:pPr>
            <a:r>
              <a:t>Tummery Athletic</a:t>
            </a:r>
          </a:p>
          <a:p>
            <a:pPr>
              <a:defRPr sz="2000">
                <a:latin typeface="Arial"/>
              </a:defRPr>
            </a:pPr>
            <a:r>
              <a:t>Coleraine FC</a:t>
            </a:r>
          </a:p>
          <a:p>
            <a:pPr>
              <a:defRPr sz="2000">
                <a:latin typeface="Arial"/>
              </a:defRPr>
            </a:pPr>
            <a:r>
              <a:t>Lagan Harps  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95076C-F4AD-61F3-FD52-BA5C521A2ADF}"/>
              </a:ext>
            </a:extLst>
          </p:cNvPr>
          <p:cNvSpPr txBox="1"/>
          <p:nvPr/>
        </p:nvSpPr>
        <p:spPr>
          <a:xfrm>
            <a:off x="2122301" y="174007"/>
            <a:ext cx="48993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15 Girls </a:t>
            </a:r>
          </a:p>
        </p:txBody>
      </p:sp>
      <p:pic>
        <p:nvPicPr>
          <p:cNvPr id="8" name="Picture 7" descr="derry-foyle-cup.png">
            <a:extLst>
              <a:ext uri="{FF2B5EF4-FFF2-40B4-BE49-F238E27FC236}">
                <a16:creationId xmlns:a16="http://schemas.microsoft.com/office/drawing/2014/main" id="{F1DCC6F9-B83C-D41A-3A6D-FC9F231380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E</a:t>
            </a:r>
          </a:p>
          <a:p>
            <a:pPr>
              <a:defRPr sz="2000">
                <a:latin typeface="Arial"/>
              </a:defRPr>
            </a:pPr>
            <a:r>
              <a:t>Sion Ladies</a:t>
            </a:r>
          </a:p>
          <a:p>
            <a:pPr>
              <a:defRPr sz="2000">
                <a:latin typeface="Arial"/>
              </a:defRPr>
            </a:pPr>
            <a:r>
              <a:t>Ballymoney Youth Acad</a:t>
            </a:r>
          </a:p>
          <a:p>
            <a:pPr>
              <a:defRPr sz="2000">
                <a:latin typeface="Arial"/>
              </a:defRPr>
            </a:pPr>
            <a:r>
              <a:t>Convoy Arsenal</a:t>
            </a:r>
          </a:p>
          <a:p>
            <a:pPr>
              <a:defRPr sz="2000">
                <a:latin typeface="Arial"/>
              </a:defRPr>
            </a:pPr>
            <a:r>
              <a:t>Donegal 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964F2-A0CC-F41E-163A-50AE276E3F34}"/>
              </a:ext>
            </a:extLst>
          </p:cNvPr>
          <p:cNvSpPr txBox="1"/>
          <p:nvPr/>
        </p:nvSpPr>
        <p:spPr>
          <a:xfrm>
            <a:off x="2331720" y="533545"/>
            <a:ext cx="4410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15 Girls </a:t>
            </a:r>
          </a:p>
        </p:txBody>
      </p:sp>
      <p:pic>
        <p:nvPicPr>
          <p:cNvPr id="5" name="Picture 4" descr="derry-foyle-cup.png">
            <a:extLst>
              <a:ext uri="{FF2B5EF4-FFF2-40B4-BE49-F238E27FC236}">
                <a16:creationId xmlns:a16="http://schemas.microsoft.com/office/drawing/2014/main" id="{027BB5FB-F334-35D8-DBB6-268E351467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download1.png">
            <a:extLst>
              <a:ext uri="{FF2B5EF4-FFF2-40B4-BE49-F238E27FC236}">
                <a16:creationId xmlns:a16="http://schemas.microsoft.com/office/drawing/2014/main" id="{42980ABC-4804-32C5-EB38-099EA6E24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A</a:t>
            </a:r>
          </a:p>
          <a:p>
            <a:pPr>
              <a:defRPr sz="2000">
                <a:latin typeface="Arial"/>
              </a:defRPr>
            </a:pPr>
            <a:r>
              <a:t>Donegal L</a:t>
            </a:r>
          </a:p>
          <a:p>
            <a:pPr>
              <a:defRPr sz="2000">
                <a:latin typeface="Arial"/>
              </a:defRPr>
            </a:pPr>
            <a:r>
              <a:t>Quigley Point Swifts</a:t>
            </a:r>
          </a:p>
          <a:p>
            <a:pPr>
              <a:defRPr sz="2000">
                <a:latin typeface="Arial"/>
              </a:defRPr>
            </a:pPr>
            <a:r>
              <a:t>Limavady Utd</a:t>
            </a:r>
          </a:p>
          <a:p>
            <a:pPr>
              <a:defRPr sz="2000">
                <a:latin typeface="Arial"/>
              </a:defRPr>
            </a:pPr>
            <a:r>
              <a:t>Derry City L Colts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0" y="914400"/>
            <a:ext cx="39319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latin typeface="Arial"/>
              </a:defRPr>
            </a:pPr>
            <a:r>
              <a:t>Group B</a:t>
            </a:r>
          </a:p>
          <a:p>
            <a:pPr>
              <a:defRPr sz="2000">
                <a:latin typeface="Arial"/>
              </a:defRPr>
            </a:pPr>
            <a:r>
              <a:t>Derry City Ladies</a:t>
            </a:r>
          </a:p>
          <a:p>
            <a:pPr>
              <a:defRPr sz="2000">
                <a:latin typeface="Arial"/>
              </a:defRPr>
            </a:pPr>
            <a:r>
              <a:t>Sea Rovers</a:t>
            </a:r>
          </a:p>
          <a:p>
            <a:pPr>
              <a:defRPr sz="2000">
                <a:latin typeface="Arial"/>
              </a:defRPr>
            </a:pPr>
            <a:r>
              <a:t>Sion Ladies</a:t>
            </a:r>
          </a:p>
          <a:p>
            <a:pPr>
              <a:defRPr sz="2000">
                <a:latin typeface="Arial"/>
              </a:defRPr>
            </a:pPr>
            <a:r>
              <a:t>Phoenix Athletic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2B461E-5C9A-8429-E07F-AC8E7CD038FF}"/>
              </a:ext>
            </a:extLst>
          </p:cNvPr>
          <p:cNvSpPr txBox="1"/>
          <p:nvPr/>
        </p:nvSpPr>
        <p:spPr>
          <a:xfrm>
            <a:off x="1939947" y="255021"/>
            <a:ext cx="47154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Under 17 Girls </a:t>
            </a:r>
          </a:p>
        </p:txBody>
      </p:sp>
      <p:pic>
        <p:nvPicPr>
          <p:cNvPr id="6" name="Picture 5" descr="derry-foyle-cup.png">
            <a:extLst>
              <a:ext uri="{FF2B5EF4-FFF2-40B4-BE49-F238E27FC236}">
                <a16:creationId xmlns:a16="http://schemas.microsoft.com/office/drawing/2014/main" id="{59063826-ED44-F1DC-554A-EB9B74517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download1.png">
            <a:extLst>
              <a:ext uri="{FF2B5EF4-FFF2-40B4-BE49-F238E27FC236}">
                <a16:creationId xmlns:a16="http://schemas.microsoft.com/office/drawing/2014/main" id="{639D2FCF-A880-C9F9-EA05-A1F6990EF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607" y="4879603"/>
            <a:ext cx="1655393" cy="19783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3044</Words>
  <Application>Microsoft Office PowerPoint</Application>
  <PresentationFormat>On-screen Show (4:3)</PresentationFormat>
  <Paragraphs>1185</Paragraphs>
  <Slides>57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Devlin, Philip</dc:creator>
  <cp:keywords/>
  <dc:description>generated using python-pptx</dc:description>
  <cp:lastModifiedBy>Devlin, Philip</cp:lastModifiedBy>
  <cp:revision>18</cp:revision>
  <dcterms:created xsi:type="dcterms:W3CDTF">2013-01-27T09:14:16Z</dcterms:created>
  <dcterms:modified xsi:type="dcterms:W3CDTF">2025-05-28T18:34:36Z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0b5f3c-9b1b-4f7d-9339-6974d1767da9_Enabled">
    <vt:lpwstr>true</vt:lpwstr>
  </property>
  <property fmtid="{D5CDD505-2E9C-101B-9397-08002B2CF9AE}" pid="3" name="MSIP_Label_b40b5f3c-9b1b-4f7d-9339-6974d1767da9_SetDate">
    <vt:lpwstr>2025-05-12T14:28:00Z</vt:lpwstr>
  </property>
  <property fmtid="{D5CDD505-2E9C-101B-9397-08002B2CF9AE}" pid="4" name="MSIP_Label_b40b5f3c-9b1b-4f7d-9339-6974d1767da9_Method">
    <vt:lpwstr>Standard</vt:lpwstr>
  </property>
  <property fmtid="{D5CDD505-2E9C-101B-9397-08002B2CF9AE}" pid="5" name="MSIP_Label_b40b5f3c-9b1b-4f7d-9339-6974d1767da9_Name">
    <vt:lpwstr>Official</vt:lpwstr>
  </property>
  <property fmtid="{D5CDD505-2E9C-101B-9397-08002B2CF9AE}" pid="6" name="MSIP_Label_b40b5f3c-9b1b-4f7d-9339-6974d1767da9_SiteId">
    <vt:lpwstr>2c282a6f-a0fc-4596-9ccc-2378f1b4cf1e</vt:lpwstr>
  </property>
  <property fmtid="{D5CDD505-2E9C-101B-9397-08002B2CF9AE}" pid="7" name="MSIP_Label_b40b5f3c-9b1b-4f7d-9339-6974d1767da9_ActionId">
    <vt:lpwstr>8d796c41-4756-403a-a916-538e9d121047</vt:lpwstr>
  </property>
  <property fmtid="{D5CDD505-2E9C-101B-9397-08002B2CF9AE}" pid="8" name="MSIP_Label_b40b5f3c-9b1b-4f7d-9339-6974d1767da9_ContentBits">
    <vt:lpwstr>2</vt:lpwstr>
  </property>
  <property fmtid="{D5CDD505-2E9C-101B-9397-08002B2CF9AE}" pid="9" name="MSIP_Label_b40b5f3c-9b1b-4f7d-9339-6974d1767da9_Tag">
    <vt:lpwstr>10, 3, 0, 1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[OFFICIAL] - Please treat this information as Official</vt:lpwstr>
  </property>
</Properties>
</file>